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9" r:id="rId5"/>
    <p:sldMasterId id="2147483831" r:id="rId6"/>
    <p:sldMasterId id="2147483744" r:id="rId7"/>
    <p:sldMasterId id="2147483765" r:id="rId8"/>
    <p:sldMasterId id="2147483787" r:id="rId9"/>
    <p:sldMasterId id="2147483809" r:id="rId10"/>
    <p:sldMasterId id="2147483852" r:id="rId11"/>
    <p:sldMasterId id="2147483878" r:id="rId12"/>
  </p:sldMasterIdLst>
  <p:notesMasterIdLst>
    <p:notesMasterId r:id="rId41"/>
  </p:notesMasterIdLst>
  <p:handoutMasterIdLst>
    <p:handoutMasterId r:id="rId42"/>
  </p:handoutMasterIdLst>
  <p:sldIdLst>
    <p:sldId id="259" r:id="rId13"/>
    <p:sldId id="492" r:id="rId14"/>
    <p:sldId id="512" r:id="rId15"/>
    <p:sldId id="494" r:id="rId16"/>
    <p:sldId id="511" r:id="rId17"/>
    <p:sldId id="501" r:id="rId18"/>
    <p:sldId id="505" r:id="rId19"/>
    <p:sldId id="499" r:id="rId20"/>
    <p:sldId id="504" r:id="rId21"/>
    <p:sldId id="507" r:id="rId22"/>
    <p:sldId id="493" r:id="rId23"/>
    <p:sldId id="513" r:id="rId24"/>
    <p:sldId id="498" r:id="rId25"/>
    <p:sldId id="506" r:id="rId26"/>
    <p:sldId id="508" r:id="rId27"/>
    <p:sldId id="509" r:id="rId28"/>
    <p:sldId id="500" r:id="rId29"/>
    <p:sldId id="503" r:id="rId30"/>
    <p:sldId id="2147376398" r:id="rId31"/>
    <p:sldId id="2147376397" r:id="rId32"/>
    <p:sldId id="549" r:id="rId33"/>
    <p:sldId id="550" r:id="rId34"/>
    <p:sldId id="546" r:id="rId35"/>
    <p:sldId id="547" r:id="rId36"/>
    <p:sldId id="548" r:id="rId37"/>
    <p:sldId id="495" r:id="rId38"/>
    <p:sldId id="2147376395" r:id="rId39"/>
    <p:sldId id="292" r:id="rId40"/>
  </p:sldIdLst>
  <p:sldSz cx="12192000" cy="6858000"/>
  <p:notesSz cx="6858000" cy="9144000"/>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F2FF"/>
    <a:srgbClr val="0A3451"/>
    <a:srgbClr val="B67233"/>
    <a:srgbClr val="753BBD"/>
    <a:srgbClr val="6E6259"/>
    <a:srgbClr val="9D2235"/>
    <a:srgbClr val="003A70"/>
    <a:srgbClr val="0C3351"/>
    <a:srgbClr val="242126"/>
    <a:srgbClr val="3508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C60595-18F6-4D48-8485-66AB0FE26F5E}" type="doc">
      <dgm:prSet loTypeId="urn:microsoft.com/office/officeart/2005/8/layout/pyramid2" loCatId="list" qsTypeId="urn:microsoft.com/office/officeart/2005/8/quickstyle/simple1" qsCatId="simple" csTypeId="urn:microsoft.com/office/officeart/2005/8/colors/accent1_2" csCatId="accent1" phldr="1"/>
      <dgm:spPr/>
    </dgm:pt>
    <dgm:pt modelId="{0AA1E017-67D9-4C3C-830B-766870161827}">
      <dgm:prSet phldrT="[Text]" custT="1"/>
      <dgm:spPr>
        <a:ln>
          <a:solidFill>
            <a:srgbClr val="13213C"/>
          </a:solidFill>
        </a:ln>
      </dgm:spPr>
      <dgm:t>
        <a:bodyPr/>
        <a:lstStyle/>
        <a:p>
          <a:pPr algn="ctr"/>
          <a:r>
            <a:rPr lang="en-US" sz="1050" b="1">
              <a:solidFill>
                <a:srgbClr val="13213C"/>
              </a:solidFill>
            </a:rPr>
            <a:t>DISCOVERY Red</a:t>
          </a:r>
        </a:p>
      </dgm:t>
    </dgm:pt>
    <dgm:pt modelId="{1DA232E7-3EED-42D0-BE94-03416C97E93A}" type="parTrans" cxnId="{A91999E5-A005-4732-BD1D-F056C3A58E21}">
      <dgm:prSet/>
      <dgm:spPr/>
      <dgm:t>
        <a:bodyPr/>
        <a:lstStyle/>
        <a:p>
          <a:pPr algn="ctr"/>
          <a:endParaRPr lang="en-US" b="1">
            <a:solidFill>
              <a:srgbClr val="13213C"/>
            </a:solidFill>
          </a:endParaRPr>
        </a:p>
      </dgm:t>
    </dgm:pt>
    <dgm:pt modelId="{713162E4-C6F9-4F89-836F-B0802B4F0C25}" type="sibTrans" cxnId="{A91999E5-A005-4732-BD1D-F056C3A58E21}">
      <dgm:prSet/>
      <dgm:spPr/>
      <dgm:t>
        <a:bodyPr/>
        <a:lstStyle/>
        <a:p>
          <a:pPr algn="ctr"/>
          <a:endParaRPr lang="en-US" b="1">
            <a:solidFill>
              <a:srgbClr val="13213C"/>
            </a:solidFill>
          </a:endParaRPr>
        </a:p>
      </dgm:t>
    </dgm:pt>
    <dgm:pt modelId="{80545F18-91CA-43D9-9B89-3D7EE90BEDBC}">
      <dgm:prSet custT="1"/>
      <dgm:spPr>
        <a:ln>
          <a:solidFill>
            <a:srgbClr val="13213C"/>
          </a:solidFill>
        </a:ln>
      </dgm:spPr>
      <dgm:t>
        <a:bodyPr/>
        <a:lstStyle/>
        <a:p>
          <a:pPr algn="ctr"/>
          <a:r>
            <a:rPr lang="en-US" sz="1100" b="1">
              <a:solidFill>
                <a:srgbClr val="13213C"/>
              </a:solidFill>
            </a:rPr>
            <a:t>DISCOVERY Platinum</a:t>
          </a:r>
          <a:endParaRPr lang="es-ES" sz="1100" b="1">
            <a:solidFill>
              <a:srgbClr val="13213C"/>
            </a:solidFill>
          </a:endParaRPr>
        </a:p>
      </dgm:t>
    </dgm:pt>
    <dgm:pt modelId="{206998BD-B069-4792-8280-C7F09AB41FE8}" type="parTrans" cxnId="{AE531CD0-E324-4A89-9943-4571D7E03F8B}">
      <dgm:prSet/>
      <dgm:spPr/>
      <dgm:t>
        <a:bodyPr/>
        <a:lstStyle/>
        <a:p>
          <a:pPr algn="ctr"/>
          <a:endParaRPr lang="en-US" b="1">
            <a:solidFill>
              <a:srgbClr val="13213C"/>
            </a:solidFill>
          </a:endParaRPr>
        </a:p>
      </dgm:t>
    </dgm:pt>
    <dgm:pt modelId="{384B9786-A945-447A-8484-6EA2A1B0ED6A}" type="sibTrans" cxnId="{AE531CD0-E324-4A89-9943-4571D7E03F8B}">
      <dgm:prSet/>
      <dgm:spPr/>
      <dgm:t>
        <a:bodyPr/>
        <a:lstStyle/>
        <a:p>
          <a:pPr algn="ctr"/>
          <a:endParaRPr lang="en-US" b="1">
            <a:solidFill>
              <a:srgbClr val="13213C"/>
            </a:solidFill>
          </a:endParaRPr>
        </a:p>
      </dgm:t>
    </dgm:pt>
    <dgm:pt modelId="{D3EECD54-95C5-498B-B72B-D8E5D21A2374}">
      <dgm:prSet custT="1"/>
      <dgm:spPr>
        <a:ln>
          <a:solidFill>
            <a:srgbClr val="13213C"/>
          </a:solidFill>
        </a:ln>
      </dgm:spPr>
      <dgm:t>
        <a:bodyPr/>
        <a:lstStyle/>
        <a:p>
          <a:pPr algn="ctr"/>
          <a:r>
            <a:rPr lang="en-US" sz="1100" b="1">
              <a:solidFill>
                <a:srgbClr val="13213C"/>
              </a:solidFill>
            </a:rPr>
            <a:t>DISCOVERY Gold</a:t>
          </a:r>
          <a:endParaRPr lang="es-ES" sz="1100" b="1">
            <a:solidFill>
              <a:srgbClr val="13213C"/>
            </a:solidFill>
          </a:endParaRPr>
        </a:p>
      </dgm:t>
    </dgm:pt>
    <dgm:pt modelId="{4F6B2951-C15B-478E-87AA-4F9AB4566A69}" type="parTrans" cxnId="{B798D10A-207F-4DDB-AFDE-A2E9B47260DD}">
      <dgm:prSet/>
      <dgm:spPr/>
      <dgm:t>
        <a:bodyPr/>
        <a:lstStyle/>
        <a:p>
          <a:pPr algn="ctr"/>
          <a:endParaRPr lang="en-US" b="1">
            <a:solidFill>
              <a:srgbClr val="13213C"/>
            </a:solidFill>
          </a:endParaRPr>
        </a:p>
      </dgm:t>
    </dgm:pt>
    <dgm:pt modelId="{FCF3666A-A296-4F87-91E1-2A9DF6737897}" type="sibTrans" cxnId="{B798D10A-207F-4DDB-AFDE-A2E9B47260DD}">
      <dgm:prSet/>
      <dgm:spPr/>
      <dgm:t>
        <a:bodyPr/>
        <a:lstStyle/>
        <a:p>
          <a:pPr algn="ctr"/>
          <a:endParaRPr lang="en-US" b="1">
            <a:solidFill>
              <a:srgbClr val="13213C"/>
            </a:solidFill>
          </a:endParaRPr>
        </a:p>
      </dgm:t>
    </dgm:pt>
    <dgm:pt modelId="{5A934CD3-C7BC-48D6-927B-E307FB7DC3EC}">
      <dgm:prSet phldrT="[Text]" custT="1"/>
      <dgm:spPr>
        <a:ln>
          <a:solidFill>
            <a:srgbClr val="13213C"/>
          </a:solidFill>
        </a:ln>
      </dgm:spPr>
      <dgm:t>
        <a:bodyPr/>
        <a:lstStyle/>
        <a:p>
          <a:pPr algn="ctr"/>
          <a:r>
            <a:rPr lang="en-US" sz="1050" b="1">
              <a:solidFill>
                <a:srgbClr val="13213C"/>
              </a:solidFill>
            </a:rPr>
            <a:t>DISCOVERY Titanium</a:t>
          </a:r>
        </a:p>
      </dgm:t>
    </dgm:pt>
    <dgm:pt modelId="{89A60A93-C93B-41E5-97EE-7F225D10376E}" type="parTrans" cxnId="{A11E37B8-9AB7-4B21-B5E3-EEB3025222A6}">
      <dgm:prSet/>
      <dgm:spPr/>
      <dgm:t>
        <a:bodyPr/>
        <a:lstStyle/>
        <a:p>
          <a:pPr algn="ctr"/>
          <a:endParaRPr lang="es-ES" b="1">
            <a:solidFill>
              <a:srgbClr val="13213C"/>
            </a:solidFill>
          </a:endParaRPr>
        </a:p>
      </dgm:t>
    </dgm:pt>
    <dgm:pt modelId="{2C64C660-2D47-427D-A715-9D50AB25A78F}" type="sibTrans" cxnId="{A11E37B8-9AB7-4B21-B5E3-EEB3025222A6}">
      <dgm:prSet/>
      <dgm:spPr/>
      <dgm:t>
        <a:bodyPr/>
        <a:lstStyle/>
        <a:p>
          <a:pPr algn="ctr"/>
          <a:endParaRPr lang="es-ES" b="1">
            <a:solidFill>
              <a:srgbClr val="13213C"/>
            </a:solidFill>
          </a:endParaRPr>
        </a:p>
      </dgm:t>
    </dgm:pt>
    <dgm:pt modelId="{BB99A54C-0271-4E9F-909A-0D29C709BF28}">
      <dgm:prSet custT="1"/>
      <dgm:spPr>
        <a:solidFill>
          <a:prstClr val="white">
            <a:alpha val="90000"/>
            <a:hueOff val="0"/>
            <a:satOff val="0"/>
            <a:lumOff val="0"/>
            <a:alphaOff val="0"/>
          </a:prstClr>
        </a:solidFill>
        <a:ln w="19050" cap="flat" cmpd="sng" algn="ctr">
          <a:solidFill>
            <a:srgbClr val="13213C"/>
          </a:solidFill>
          <a:prstDash val="solid"/>
          <a:miter lim="800000"/>
        </a:ln>
        <a:effectLst/>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DISCOVERY Silver</a:t>
          </a:r>
        </a:p>
      </dgm:t>
    </dgm:pt>
    <dgm:pt modelId="{0C767A84-4307-4430-8553-33CF3F04A53B}" type="parTrans" cxnId="{FDFF862A-4A76-48AA-8D68-6C0CB7679D8D}">
      <dgm:prSet/>
      <dgm:spPr/>
      <dgm:t>
        <a:bodyPr/>
        <a:lstStyle/>
        <a:p>
          <a:endParaRPr lang="es-ES" b="1">
            <a:solidFill>
              <a:srgbClr val="13213C"/>
            </a:solidFill>
          </a:endParaRPr>
        </a:p>
      </dgm:t>
    </dgm:pt>
    <dgm:pt modelId="{A489A80F-6402-4914-96BB-18F7843F4FE6}" type="sibTrans" cxnId="{FDFF862A-4A76-48AA-8D68-6C0CB7679D8D}">
      <dgm:prSet/>
      <dgm:spPr/>
      <dgm:t>
        <a:bodyPr/>
        <a:lstStyle/>
        <a:p>
          <a:endParaRPr lang="es-ES" b="1">
            <a:solidFill>
              <a:srgbClr val="13213C"/>
            </a:solidFill>
          </a:endParaRPr>
        </a:p>
      </dgm:t>
    </dgm:pt>
    <dgm:pt modelId="{BAAB1BF0-AA64-44F7-884F-34910871AFB0}" type="pres">
      <dgm:prSet presAssocID="{DFC60595-18F6-4D48-8485-66AB0FE26F5E}" presName="compositeShape" presStyleCnt="0">
        <dgm:presLayoutVars>
          <dgm:dir/>
          <dgm:resizeHandles/>
        </dgm:presLayoutVars>
      </dgm:prSet>
      <dgm:spPr/>
    </dgm:pt>
    <dgm:pt modelId="{6C8A5A45-F644-453B-8FB1-706566D8F80E}" type="pres">
      <dgm:prSet presAssocID="{DFC60595-18F6-4D48-8485-66AB0FE26F5E}" presName="pyramid" presStyleLbl="node1" presStyleIdx="0" presStyleCnt="1" custScaleX="125206" custScaleY="87060" custLinFactNeighborX="-133">
        <dgm:style>
          <a:lnRef idx="1">
            <a:schemeClr val="accent5"/>
          </a:lnRef>
          <a:fillRef idx="3">
            <a:schemeClr val="accent5"/>
          </a:fillRef>
          <a:effectRef idx="2">
            <a:schemeClr val="accent5"/>
          </a:effectRef>
          <a:fontRef idx="minor">
            <a:schemeClr val="lt1"/>
          </a:fontRef>
        </dgm:style>
      </dgm:prSet>
      <dgm:spPr>
        <a:gradFill flip="none" rotWithShape="0">
          <a:gsLst>
            <a:gs pos="0">
              <a:srgbClr val="35ADCD"/>
            </a:gs>
            <a:gs pos="100000">
              <a:schemeClr val="accent5">
                <a:shade val="51000"/>
                <a:satMod val="130000"/>
                <a:alpha val="0"/>
              </a:schemeClr>
            </a:gs>
            <a:gs pos="0">
              <a:schemeClr val="accent5">
                <a:shade val="93000"/>
                <a:satMod val="130000"/>
              </a:schemeClr>
            </a:gs>
            <a:gs pos="0">
              <a:schemeClr val="accent5">
                <a:shade val="94000"/>
                <a:satMod val="135000"/>
              </a:schemeClr>
            </a:gs>
          </a:gsLst>
          <a:lin ang="5400000" scaled="1"/>
          <a:tileRect/>
        </a:gradFill>
        <a:ln>
          <a:noFill/>
        </a:ln>
      </dgm:spPr>
    </dgm:pt>
    <dgm:pt modelId="{F8E92220-B210-4C4C-A6D2-4B04F985EDA0}" type="pres">
      <dgm:prSet presAssocID="{DFC60595-18F6-4D48-8485-66AB0FE26F5E}" presName="theList" presStyleCnt="0"/>
      <dgm:spPr/>
    </dgm:pt>
    <dgm:pt modelId="{F118B0BF-FBB7-4BA9-8F23-D3D6AE09553A}" type="pres">
      <dgm:prSet presAssocID="{0AA1E017-67D9-4C3C-830B-766870161827}" presName="aNode" presStyleLbl="fgAcc1" presStyleIdx="0" presStyleCnt="5">
        <dgm:presLayoutVars>
          <dgm:bulletEnabled val="1"/>
        </dgm:presLayoutVars>
      </dgm:prSet>
      <dgm:spPr/>
    </dgm:pt>
    <dgm:pt modelId="{FD6CB1D6-DB68-4AED-899F-E012895384F9}" type="pres">
      <dgm:prSet presAssocID="{0AA1E017-67D9-4C3C-830B-766870161827}" presName="aSpace" presStyleCnt="0"/>
      <dgm:spPr/>
    </dgm:pt>
    <dgm:pt modelId="{BF4C7A3B-BA39-40D3-9919-E8A6D7D7E4BA}" type="pres">
      <dgm:prSet presAssocID="{5A934CD3-C7BC-48D6-927B-E307FB7DC3EC}" presName="aNode" presStyleLbl="fgAcc1" presStyleIdx="1" presStyleCnt="5" custScaleX="100074">
        <dgm:presLayoutVars>
          <dgm:bulletEnabled val="1"/>
        </dgm:presLayoutVars>
      </dgm:prSet>
      <dgm:spPr/>
    </dgm:pt>
    <dgm:pt modelId="{1E359852-953A-4F43-80B8-67439FE31715}" type="pres">
      <dgm:prSet presAssocID="{5A934CD3-C7BC-48D6-927B-E307FB7DC3EC}" presName="aSpace" presStyleCnt="0"/>
      <dgm:spPr/>
    </dgm:pt>
    <dgm:pt modelId="{93673104-EFA3-4B43-8DE8-9017949A87DC}" type="pres">
      <dgm:prSet presAssocID="{80545F18-91CA-43D9-9B89-3D7EE90BEDBC}" presName="aNode" presStyleLbl="fgAcc1" presStyleIdx="2" presStyleCnt="5">
        <dgm:presLayoutVars>
          <dgm:bulletEnabled val="1"/>
        </dgm:presLayoutVars>
      </dgm:prSet>
      <dgm:spPr/>
    </dgm:pt>
    <dgm:pt modelId="{673D63E7-606D-49D8-A98A-A28FAA819306}" type="pres">
      <dgm:prSet presAssocID="{80545F18-91CA-43D9-9B89-3D7EE90BEDBC}" presName="aSpace" presStyleCnt="0"/>
      <dgm:spPr/>
    </dgm:pt>
    <dgm:pt modelId="{6126BB1D-E876-4636-93E3-0A78A4DF2D43}" type="pres">
      <dgm:prSet presAssocID="{D3EECD54-95C5-498B-B72B-D8E5D21A2374}" presName="aNode" presStyleLbl="fgAcc1" presStyleIdx="3" presStyleCnt="5">
        <dgm:presLayoutVars>
          <dgm:bulletEnabled val="1"/>
        </dgm:presLayoutVars>
      </dgm:prSet>
      <dgm:spPr/>
    </dgm:pt>
    <dgm:pt modelId="{ACA26B56-4522-4A79-A72E-C1838C7008B9}" type="pres">
      <dgm:prSet presAssocID="{D3EECD54-95C5-498B-B72B-D8E5D21A2374}" presName="aSpace" presStyleCnt="0"/>
      <dgm:spPr/>
    </dgm:pt>
    <dgm:pt modelId="{67BE2D5F-F4D0-4BB1-A4EA-5909C71558DD}" type="pres">
      <dgm:prSet presAssocID="{BB99A54C-0271-4E9F-909A-0D29C709BF28}" presName="aNode" presStyleLbl="fgAcc1" presStyleIdx="4" presStyleCnt="5">
        <dgm:presLayoutVars>
          <dgm:bulletEnabled val="1"/>
        </dgm:presLayoutVars>
      </dgm:prSet>
      <dgm:spPr>
        <a:xfrm>
          <a:off x="2013780" y="2375156"/>
          <a:ext cx="2086451" cy="456411"/>
        </a:xfrm>
        <a:prstGeom prst="roundRect">
          <a:avLst/>
        </a:prstGeom>
      </dgm:spPr>
    </dgm:pt>
    <dgm:pt modelId="{5D8F80EB-C714-49C6-8973-894674BA8C1E}" type="pres">
      <dgm:prSet presAssocID="{BB99A54C-0271-4E9F-909A-0D29C709BF28}" presName="aSpace" presStyleCnt="0"/>
      <dgm:spPr/>
    </dgm:pt>
  </dgm:ptLst>
  <dgm:cxnLst>
    <dgm:cxn modelId="{B798D10A-207F-4DDB-AFDE-A2E9B47260DD}" srcId="{DFC60595-18F6-4D48-8485-66AB0FE26F5E}" destId="{D3EECD54-95C5-498B-B72B-D8E5D21A2374}" srcOrd="3" destOrd="0" parTransId="{4F6B2951-C15B-478E-87AA-4F9AB4566A69}" sibTransId="{FCF3666A-A296-4F87-91E1-2A9DF6737897}"/>
    <dgm:cxn modelId="{70AA3727-29FC-4A94-B8D8-E04850B8C650}" type="presOf" srcId="{D3EECD54-95C5-498B-B72B-D8E5D21A2374}" destId="{6126BB1D-E876-4636-93E3-0A78A4DF2D43}" srcOrd="0" destOrd="0" presId="urn:microsoft.com/office/officeart/2005/8/layout/pyramid2"/>
    <dgm:cxn modelId="{FDFF862A-4A76-48AA-8D68-6C0CB7679D8D}" srcId="{DFC60595-18F6-4D48-8485-66AB0FE26F5E}" destId="{BB99A54C-0271-4E9F-909A-0D29C709BF28}" srcOrd="4" destOrd="0" parTransId="{0C767A84-4307-4430-8553-33CF3F04A53B}" sibTransId="{A489A80F-6402-4914-96BB-18F7843F4FE6}"/>
    <dgm:cxn modelId="{EFBEA462-B0CF-453F-8FA1-FC6CD9A33F1D}" type="presOf" srcId="{5A934CD3-C7BC-48D6-927B-E307FB7DC3EC}" destId="{BF4C7A3B-BA39-40D3-9919-E8A6D7D7E4BA}" srcOrd="0" destOrd="0" presId="urn:microsoft.com/office/officeart/2005/8/layout/pyramid2"/>
    <dgm:cxn modelId="{2B22226B-FC3D-46A8-BCF0-04DBBA8DB3F9}" type="presOf" srcId="{80545F18-91CA-43D9-9B89-3D7EE90BEDBC}" destId="{93673104-EFA3-4B43-8DE8-9017949A87DC}" srcOrd="0" destOrd="0" presId="urn:microsoft.com/office/officeart/2005/8/layout/pyramid2"/>
    <dgm:cxn modelId="{5614544F-C65E-4BB3-82CC-560E2DB4D0FE}" type="presOf" srcId="{0AA1E017-67D9-4C3C-830B-766870161827}" destId="{F118B0BF-FBB7-4BA9-8F23-D3D6AE09553A}" srcOrd="0" destOrd="0" presId="urn:microsoft.com/office/officeart/2005/8/layout/pyramid2"/>
    <dgm:cxn modelId="{60F2F1AB-12BA-4C65-9BD7-ACC304FBC3D7}" type="presOf" srcId="{BB99A54C-0271-4E9F-909A-0D29C709BF28}" destId="{67BE2D5F-F4D0-4BB1-A4EA-5909C71558DD}" srcOrd="0" destOrd="0" presId="urn:microsoft.com/office/officeart/2005/8/layout/pyramid2"/>
    <dgm:cxn modelId="{A11E37B8-9AB7-4B21-B5E3-EEB3025222A6}" srcId="{DFC60595-18F6-4D48-8485-66AB0FE26F5E}" destId="{5A934CD3-C7BC-48D6-927B-E307FB7DC3EC}" srcOrd="1" destOrd="0" parTransId="{89A60A93-C93B-41E5-97EE-7F225D10376E}" sibTransId="{2C64C660-2D47-427D-A715-9D50AB25A78F}"/>
    <dgm:cxn modelId="{AE531CD0-E324-4A89-9943-4571D7E03F8B}" srcId="{DFC60595-18F6-4D48-8485-66AB0FE26F5E}" destId="{80545F18-91CA-43D9-9B89-3D7EE90BEDBC}" srcOrd="2" destOrd="0" parTransId="{206998BD-B069-4792-8280-C7F09AB41FE8}" sibTransId="{384B9786-A945-447A-8484-6EA2A1B0ED6A}"/>
    <dgm:cxn modelId="{648419E5-C19B-4243-AEEC-357DA74A8100}" type="presOf" srcId="{DFC60595-18F6-4D48-8485-66AB0FE26F5E}" destId="{BAAB1BF0-AA64-44F7-884F-34910871AFB0}" srcOrd="0" destOrd="0" presId="urn:microsoft.com/office/officeart/2005/8/layout/pyramid2"/>
    <dgm:cxn modelId="{A91999E5-A005-4732-BD1D-F056C3A58E21}" srcId="{DFC60595-18F6-4D48-8485-66AB0FE26F5E}" destId="{0AA1E017-67D9-4C3C-830B-766870161827}" srcOrd="0" destOrd="0" parTransId="{1DA232E7-3EED-42D0-BE94-03416C97E93A}" sibTransId="{713162E4-C6F9-4F89-836F-B0802B4F0C25}"/>
    <dgm:cxn modelId="{6AB6C725-FA9A-4C22-87C2-B4903CAAD192}" type="presParOf" srcId="{BAAB1BF0-AA64-44F7-884F-34910871AFB0}" destId="{6C8A5A45-F644-453B-8FB1-706566D8F80E}" srcOrd="0" destOrd="0" presId="urn:microsoft.com/office/officeart/2005/8/layout/pyramid2"/>
    <dgm:cxn modelId="{F4E36D05-5C88-4FD9-B95F-395F0EC6FFA6}" type="presParOf" srcId="{BAAB1BF0-AA64-44F7-884F-34910871AFB0}" destId="{F8E92220-B210-4C4C-A6D2-4B04F985EDA0}" srcOrd="1" destOrd="0" presId="urn:microsoft.com/office/officeart/2005/8/layout/pyramid2"/>
    <dgm:cxn modelId="{66565902-C8A7-4DA8-813A-5816189392F8}" type="presParOf" srcId="{F8E92220-B210-4C4C-A6D2-4B04F985EDA0}" destId="{F118B0BF-FBB7-4BA9-8F23-D3D6AE09553A}" srcOrd="0" destOrd="0" presId="urn:microsoft.com/office/officeart/2005/8/layout/pyramid2"/>
    <dgm:cxn modelId="{2EAFD1E1-CD95-4F55-8C8B-4678BA660DDF}" type="presParOf" srcId="{F8E92220-B210-4C4C-A6D2-4B04F985EDA0}" destId="{FD6CB1D6-DB68-4AED-899F-E012895384F9}" srcOrd="1" destOrd="0" presId="urn:microsoft.com/office/officeart/2005/8/layout/pyramid2"/>
    <dgm:cxn modelId="{861E4A3F-D1AF-4FFE-96FB-6235DC5E2EED}" type="presParOf" srcId="{F8E92220-B210-4C4C-A6D2-4B04F985EDA0}" destId="{BF4C7A3B-BA39-40D3-9919-E8A6D7D7E4BA}" srcOrd="2" destOrd="0" presId="urn:microsoft.com/office/officeart/2005/8/layout/pyramid2"/>
    <dgm:cxn modelId="{A9304362-0EF7-4117-A314-41D3E29DA2D7}" type="presParOf" srcId="{F8E92220-B210-4C4C-A6D2-4B04F985EDA0}" destId="{1E359852-953A-4F43-80B8-67439FE31715}" srcOrd="3" destOrd="0" presId="urn:microsoft.com/office/officeart/2005/8/layout/pyramid2"/>
    <dgm:cxn modelId="{E683E76B-8C55-4087-B610-D497B043AF04}" type="presParOf" srcId="{F8E92220-B210-4C4C-A6D2-4B04F985EDA0}" destId="{93673104-EFA3-4B43-8DE8-9017949A87DC}" srcOrd="4" destOrd="0" presId="urn:microsoft.com/office/officeart/2005/8/layout/pyramid2"/>
    <dgm:cxn modelId="{798E400E-83D6-4406-BC48-EC83B38A4414}" type="presParOf" srcId="{F8E92220-B210-4C4C-A6D2-4B04F985EDA0}" destId="{673D63E7-606D-49D8-A98A-A28FAA819306}" srcOrd="5" destOrd="0" presId="urn:microsoft.com/office/officeart/2005/8/layout/pyramid2"/>
    <dgm:cxn modelId="{FAE5B3DC-FAAC-4B55-A467-6A71830EBA48}" type="presParOf" srcId="{F8E92220-B210-4C4C-A6D2-4B04F985EDA0}" destId="{6126BB1D-E876-4636-93E3-0A78A4DF2D43}" srcOrd="6" destOrd="0" presId="urn:microsoft.com/office/officeart/2005/8/layout/pyramid2"/>
    <dgm:cxn modelId="{3E90E880-9CEA-4053-ABAA-134CDB057692}" type="presParOf" srcId="{F8E92220-B210-4C4C-A6D2-4B04F985EDA0}" destId="{ACA26B56-4522-4A79-A72E-C1838C7008B9}" srcOrd="7" destOrd="0" presId="urn:microsoft.com/office/officeart/2005/8/layout/pyramid2"/>
    <dgm:cxn modelId="{B1177807-3F7B-4C85-912C-0802FA41D195}" type="presParOf" srcId="{F8E92220-B210-4C4C-A6D2-4B04F985EDA0}" destId="{67BE2D5F-F4D0-4BB1-A4EA-5909C71558DD}" srcOrd="8" destOrd="0" presId="urn:microsoft.com/office/officeart/2005/8/layout/pyramid2"/>
    <dgm:cxn modelId="{1BBACCCF-270E-4FAF-8147-3A3740263021}" type="presParOf" srcId="{F8E92220-B210-4C4C-A6D2-4B04F985EDA0}" destId="{5D8F80EB-C714-49C6-8973-894674BA8C1E}"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60595-18F6-4D48-8485-66AB0FE26F5E}" type="doc">
      <dgm:prSet loTypeId="urn:microsoft.com/office/officeart/2005/8/layout/pyramid2" loCatId="list" qsTypeId="urn:microsoft.com/office/officeart/2005/8/quickstyle/simple1" qsCatId="simple" csTypeId="urn:microsoft.com/office/officeart/2005/8/colors/accent1_2" csCatId="accent1" phldr="1"/>
      <dgm:spPr/>
    </dgm:pt>
    <dgm:pt modelId="{0AA1E017-67D9-4C3C-830B-766870161827}">
      <dgm:prSet phldrT="[Text]" custT="1"/>
      <dgm:spPr>
        <a:ln>
          <a:solidFill>
            <a:srgbClr val="13213C"/>
          </a:solidFill>
        </a:ln>
      </dgm:spPr>
      <dgm:t>
        <a:bodyPr/>
        <a:lstStyle/>
        <a:p>
          <a:pPr algn="ctr"/>
          <a:r>
            <a:rPr lang="en-US" sz="1050" b="1">
              <a:solidFill>
                <a:srgbClr val="13213C"/>
              </a:solidFill>
            </a:rPr>
            <a:t>VIP 01</a:t>
          </a:r>
        </a:p>
      </dgm:t>
    </dgm:pt>
    <dgm:pt modelId="{1DA232E7-3EED-42D0-BE94-03416C97E93A}" type="parTrans" cxnId="{A91999E5-A005-4732-BD1D-F056C3A58E21}">
      <dgm:prSet/>
      <dgm:spPr/>
      <dgm:t>
        <a:bodyPr/>
        <a:lstStyle/>
        <a:p>
          <a:pPr algn="ctr"/>
          <a:endParaRPr lang="en-US" b="1">
            <a:solidFill>
              <a:srgbClr val="13213C"/>
            </a:solidFill>
          </a:endParaRPr>
        </a:p>
      </dgm:t>
    </dgm:pt>
    <dgm:pt modelId="{713162E4-C6F9-4F89-836F-B0802B4F0C25}" type="sibTrans" cxnId="{A91999E5-A005-4732-BD1D-F056C3A58E21}">
      <dgm:prSet/>
      <dgm:spPr/>
      <dgm:t>
        <a:bodyPr/>
        <a:lstStyle/>
        <a:p>
          <a:pPr algn="ctr"/>
          <a:endParaRPr lang="en-US" b="1">
            <a:solidFill>
              <a:srgbClr val="13213C"/>
            </a:solidFill>
          </a:endParaRPr>
        </a:p>
      </dgm:t>
    </dgm:pt>
    <dgm:pt modelId="{80545F18-91CA-43D9-9B89-3D7EE90BEDBC}">
      <dgm:prSet custT="1"/>
      <dgm:spPr>
        <a:ln>
          <a:solidFill>
            <a:srgbClr val="13213C"/>
          </a:solidFill>
        </a:ln>
      </dgm:spPr>
      <dgm:t>
        <a:bodyPr/>
        <a:lstStyle/>
        <a:p>
          <a:pPr algn="ctr"/>
          <a:r>
            <a:rPr lang="en-US" sz="1100" b="1">
              <a:solidFill>
                <a:srgbClr val="13213C"/>
              </a:solidFill>
            </a:rPr>
            <a:t>VIP 03</a:t>
          </a:r>
          <a:endParaRPr lang="es-ES" sz="1100" b="1">
            <a:solidFill>
              <a:srgbClr val="13213C"/>
            </a:solidFill>
          </a:endParaRPr>
        </a:p>
      </dgm:t>
    </dgm:pt>
    <dgm:pt modelId="{206998BD-B069-4792-8280-C7F09AB41FE8}" type="parTrans" cxnId="{AE531CD0-E324-4A89-9943-4571D7E03F8B}">
      <dgm:prSet/>
      <dgm:spPr/>
      <dgm:t>
        <a:bodyPr/>
        <a:lstStyle/>
        <a:p>
          <a:pPr algn="ctr"/>
          <a:endParaRPr lang="en-US" b="1">
            <a:solidFill>
              <a:srgbClr val="13213C"/>
            </a:solidFill>
          </a:endParaRPr>
        </a:p>
      </dgm:t>
    </dgm:pt>
    <dgm:pt modelId="{384B9786-A945-447A-8484-6EA2A1B0ED6A}" type="sibTrans" cxnId="{AE531CD0-E324-4A89-9943-4571D7E03F8B}">
      <dgm:prSet/>
      <dgm:spPr/>
      <dgm:t>
        <a:bodyPr/>
        <a:lstStyle/>
        <a:p>
          <a:pPr algn="ctr"/>
          <a:endParaRPr lang="en-US" b="1">
            <a:solidFill>
              <a:srgbClr val="13213C"/>
            </a:solidFill>
          </a:endParaRPr>
        </a:p>
      </dgm:t>
    </dgm:pt>
    <dgm:pt modelId="{D3EECD54-95C5-498B-B72B-D8E5D21A2374}">
      <dgm:prSet custT="1"/>
      <dgm:spPr>
        <a:ln>
          <a:solidFill>
            <a:srgbClr val="13213C"/>
          </a:solidFill>
        </a:ln>
      </dgm:spPr>
      <dgm:t>
        <a:bodyPr/>
        <a:lstStyle/>
        <a:p>
          <a:pPr algn="ctr"/>
          <a:r>
            <a:rPr lang="en-US" sz="1100" b="1">
              <a:solidFill>
                <a:srgbClr val="13213C"/>
              </a:solidFill>
            </a:rPr>
            <a:t>VIP 04</a:t>
          </a:r>
          <a:endParaRPr lang="es-ES" sz="1100" b="1">
            <a:solidFill>
              <a:srgbClr val="13213C"/>
            </a:solidFill>
          </a:endParaRPr>
        </a:p>
      </dgm:t>
    </dgm:pt>
    <dgm:pt modelId="{4F6B2951-C15B-478E-87AA-4F9AB4566A69}" type="parTrans" cxnId="{B798D10A-207F-4DDB-AFDE-A2E9B47260DD}">
      <dgm:prSet/>
      <dgm:spPr/>
      <dgm:t>
        <a:bodyPr/>
        <a:lstStyle/>
        <a:p>
          <a:pPr algn="ctr"/>
          <a:endParaRPr lang="en-US" b="1">
            <a:solidFill>
              <a:srgbClr val="13213C"/>
            </a:solidFill>
          </a:endParaRPr>
        </a:p>
      </dgm:t>
    </dgm:pt>
    <dgm:pt modelId="{FCF3666A-A296-4F87-91E1-2A9DF6737897}" type="sibTrans" cxnId="{B798D10A-207F-4DDB-AFDE-A2E9B47260DD}">
      <dgm:prSet/>
      <dgm:spPr/>
      <dgm:t>
        <a:bodyPr/>
        <a:lstStyle/>
        <a:p>
          <a:pPr algn="ctr"/>
          <a:endParaRPr lang="en-US" b="1">
            <a:solidFill>
              <a:srgbClr val="13213C"/>
            </a:solidFill>
          </a:endParaRPr>
        </a:p>
      </dgm:t>
    </dgm:pt>
    <dgm:pt modelId="{5A934CD3-C7BC-48D6-927B-E307FB7DC3EC}">
      <dgm:prSet phldrT="[Text]" custT="1"/>
      <dgm:spPr>
        <a:ln>
          <a:solidFill>
            <a:srgbClr val="13213C"/>
          </a:solidFill>
        </a:ln>
      </dgm:spPr>
      <dgm:t>
        <a:bodyPr/>
        <a:lstStyle/>
        <a:p>
          <a:pPr algn="ctr"/>
          <a:r>
            <a:rPr lang="en-US" sz="1050" b="1">
              <a:solidFill>
                <a:srgbClr val="13213C"/>
              </a:solidFill>
            </a:rPr>
            <a:t>VIP 02</a:t>
          </a:r>
        </a:p>
      </dgm:t>
    </dgm:pt>
    <dgm:pt modelId="{89A60A93-C93B-41E5-97EE-7F225D10376E}" type="parTrans" cxnId="{A11E37B8-9AB7-4B21-B5E3-EEB3025222A6}">
      <dgm:prSet/>
      <dgm:spPr/>
      <dgm:t>
        <a:bodyPr/>
        <a:lstStyle/>
        <a:p>
          <a:pPr algn="ctr"/>
          <a:endParaRPr lang="es-ES" b="1">
            <a:solidFill>
              <a:srgbClr val="13213C"/>
            </a:solidFill>
          </a:endParaRPr>
        </a:p>
      </dgm:t>
    </dgm:pt>
    <dgm:pt modelId="{2C64C660-2D47-427D-A715-9D50AB25A78F}" type="sibTrans" cxnId="{A11E37B8-9AB7-4B21-B5E3-EEB3025222A6}">
      <dgm:prSet/>
      <dgm:spPr/>
      <dgm:t>
        <a:bodyPr/>
        <a:lstStyle/>
        <a:p>
          <a:pPr algn="ctr"/>
          <a:endParaRPr lang="es-ES" b="1">
            <a:solidFill>
              <a:srgbClr val="13213C"/>
            </a:solidFill>
          </a:endParaRPr>
        </a:p>
      </dgm:t>
    </dgm:pt>
    <dgm:pt modelId="{BB99A54C-0271-4E9F-909A-0D29C709BF28}">
      <dgm:prSet custT="1"/>
      <dgm:spPr>
        <a:solidFill>
          <a:prstClr val="white">
            <a:alpha val="90000"/>
            <a:hueOff val="0"/>
            <a:satOff val="0"/>
            <a:lumOff val="0"/>
            <a:alphaOff val="0"/>
          </a:prstClr>
        </a:solidFill>
        <a:ln w="19050" cap="flat" cmpd="sng" algn="ctr">
          <a:solidFill>
            <a:srgbClr val="13213C"/>
          </a:solidFill>
          <a:prstDash val="solid"/>
          <a:miter lim="800000"/>
        </a:ln>
        <a:effectLst/>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VIP 05</a:t>
          </a:r>
        </a:p>
      </dgm:t>
    </dgm:pt>
    <dgm:pt modelId="{0C767A84-4307-4430-8553-33CF3F04A53B}" type="parTrans" cxnId="{FDFF862A-4A76-48AA-8D68-6C0CB7679D8D}">
      <dgm:prSet/>
      <dgm:spPr/>
      <dgm:t>
        <a:bodyPr/>
        <a:lstStyle/>
        <a:p>
          <a:endParaRPr lang="es-ES" b="1">
            <a:solidFill>
              <a:srgbClr val="13213C"/>
            </a:solidFill>
          </a:endParaRPr>
        </a:p>
      </dgm:t>
    </dgm:pt>
    <dgm:pt modelId="{A489A80F-6402-4914-96BB-18F7843F4FE6}" type="sibTrans" cxnId="{FDFF862A-4A76-48AA-8D68-6C0CB7679D8D}">
      <dgm:prSet/>
      <dgm:spPr/>
      <dgm:t>
        <a:bodyPr/>
        <a:lstStyle/>
        <a:p>
          <a:endParaRPr lang="es-ES" b="1">
            <a:solidFill>
              <a:srgbClr val="13213C"/>
            </a:solidFill>
          </a:endParaRPr>
        </a:p>
      </dgm:t>
    </dgm:pt>
    <dgm:pt modelId="{BAAB1BF0-AA64-44F7-884F-34910871AFB0}" type="pres">
      <dgm:prSet presAssocID="{DFC60595-18F6-4D48-8485-66AB0FE26F5E}" presName="compositeShape" presStyleCnt="0">
        <dgm:presLayoutVars>
          <dgm:dir/>
          <dgm:resizeHandles/>
        </dgm:presLayoutVars>
      </dgm:prSet>
      <dgm:spPr/>
    </dgm:pt>
    <dgm:pt modelId="{6C8A5A45-F644-453B-8FB1-706566D8F80E}" type="pres">
      <dgm:prSet presAssocID="{DFC60595-18F6-4D48-8485-66AB0FE26F5E}" presName="pyramid" presStyleLbl="node1" presStyleIdx="0" presStyleCnt="1" custScaleX="125206" custScaleY="87060" custLinFactNeighborX="-5632" custLinFactNeighborY="-1940">
        <dgm:style>
          <a:lnRef idx="1">
            <a:schemeClr val="accent5"/>
          </a:lnRef>
          <a:fillRef idx="3">
            <a:schemeClr val="accent5"/>
          </a:fillRef>
          <a:effectRef idx="2">
            <a:schemeClr val="accent5"/>
          </a:effectRef>
          <a:fontRef idx="minor">
            <a:schemeClr val="lt1"/>
          </a:fontRef>
        </dgm:style>
      </dgm:prSet>
      <dgm:spPr>
        <a:gradFill flip="none" rotWithShape="0">
          <a:gsLst>
            <a:gs pos="0">
              <a:srgbClr val="35ADCD"/>
            </a:gs>
            <a:gs pos="100000">
              <a:srgbClr val="ADC0E5">
                <a:alpha val="10000"/>
              </a:srgbClr>
            </a:gs>
            <a:gs pos="0">
              <a:schemeClr val="accent5">
                <a:shade val="93000"/>
                <a:satMod val="130000"/>
              </a:schemeClr>
            </a:gs>
            <a:gs pos="26000">
              <a:srgbClr val="13213C"/>
            </a:gs>
            <a:gs pos="0">
              <a:srgbClr val="13213C"/>
            </a:gs>
          </a:gsLst>
          <a:lin ang="5400000" scaled="1"/>
          <a:tileRect/>
        </a:gradFill>
        <a:ln>
          <a:noFill/>
        </a:ln>
      </dgm:spPr>
    </dgm:pt>
    <dgm:pt modelId="{F8E92220-B210-4C4C-A6D2-4B04F985EDA0}" type="pres">
      <dgm:prSet presAssocID="{DFC60595-18F6-4D48-8485-66AB0FE26F5E}" presName="theList" presStyleCnt="0"/>
      <dgm:spPr/>
    </dgm:pt>
    <dgm:pt modelId="{F118B0BF-FBB7-4BA9-8F23-D3D6AE09553A}" type="pres">
      <dgm:prSet presAssocID="{0AA1E017-67D9-4C3C-830B-766870161827}" presName="aNode" presStyleLbl="fgAcc1" presStyleIdx="0" presStyleCnt="5">
        <dgm:presLayoutVars>
          <dgm:bulletEnabled val="1"/>
        </dgm:presLayoutVars>
      </dgm:prSet>
      <dgm:spPr/>
    </dgm:pt>
    <dgm:pt modelId="{FD6CB1D6-DB68-4AED-899F-E012895384F9}" type="pres">
      <dgm:prSet presAssocID="{0AA1E017-67D9-4C3C-830B-766870161827}" presName="aSpace" presStyleCnt="0"/>
      <dgm:spPr/>
    </dgm:pt>
    <dgm:pt modelId="{BF4C7A3B-BA39-40D3-9919-E8A6D7D7E4BA}" type="pres">
      <dgm:prSet presAssocID="{5A934CD3-C7BC-48D6-927B-E307FB7DC3EC}" presName="aNode" presStyleLbl="fgAcc1" presStyleIdx="1" presStyleCnt="5" custScaleX="100074">
        <dgm:presLayoutVars>
          <dgm:bulletEnabled val="1"/>
        </dgm:presLayoutVars>
      </dgm:prSet>
      <dgm:spPr/>
    </dgm:pt>
    <dgm:pt modelId="{1E359852-953A-4F43-80B8-67439FE31715}" type="pres">
      <dgm:prSet presAssocID="{5A934CD3-C7BC-48D6-927B-E307FB7DC3EC}" presName="aSpace" presStyleCnt="0"/>
      <dgm:spPr/>
    </dgm:pt>
    <dgm:pt modelId="{93673104-EFA3-4B43-8DE8-9017949A87DC}" type="pres">
      <dgm:prSet presAssocID="{80545F18-91CA-43D9-9B89-3D7EE90BEDBC}" presName="aNode" presStyleLbl="fgAcc1" presStyleIdx="2" presStyleCnt="5">
        <dgm:presLayoutVars>
          <dgm:bulletEnabled val="1"/>
        </dgm:presLayoutVars>
      </dgm:prSet>
      <dgm:spPr/>
    </dgm:pt>
    <dgm:pt modelId="{673D63E7-606D-49D8-A98A-A28FAA819306}" type="pres">
      <dgm:prSet presAssocID="{80545F18-91CA-43D9-9B89-3D7EE90BEDBC}" presName="aSpace" presStyleCnt="0"/>
      <dgm:spPr/>
    </dgm:pt>
    <dgm:pt modelId="{6126BB1D-E876-4636-93E3-0A78A4DF2D43}" type="pres">
      <dgm:prSet presAssocID="{D3EECD54-95C5-498B-B72B-D8E5D21A2374}" presName="aNode" presStyleLbl="fgAcc1" presStyleIdx="3" presStyleCnt="5">
        <dgm:presLayoutVars>
          <dgm:bulletEnabled val="1"/>
        </dgm:presLayoutVars>
      </dgm:prSet>
      <dgm:spPr/>
    </dgm:pt>
    <dgm:pt modelId="{ACA26B56-4522-4A79-A72E-C1838C7008B9}" type="pres">
      <dgm:prSet presAssocID="{D3EECD54-95C5-498B-B72B-D8E5D21A2374}" presName="aSpace" presStyleCnt="0"/>
      <dgm:spPr/>
    </dgm:pt>
    <dgm:pt modelId="{67BE2D5F-F4D0-4BB1-A4EA-5909C71558DD}" type="pres">
      <dgm:prSet presAssocID="{BB99A54C-0271-4E9F-909A-0D29C709BF28}" presName="aNode" presStyleLbl="fgAcc1" presStyleIdx="4" presStyleCnt="5">
        <dgm:presLayoutVars>
          <dgm:bulletEnabled val="1"/>
        </dgm:presLayoutVars>
      </dgm:prSet>
      <dgm:spPr>
        <a:xfrm>
          <a:off x="2013780" y="2375156"/>
          <a:ext cx="2086451" cy="456411"/>
        </a:xfrm>
        <a:prstGeom prst="roundRect">
          <a:avLst/>
        </a:prstGeom>
      </dgm:spPr>
    </dgm:pt>
    <dgm:pt modelId="{5D8F80EB-C714-49C6-8973-894674BA8C1E}" type="pres">
      <dgm:prSet presAssocID="{BB99A54C-0271-4E9F-909A-0D29C709BF28}" presName="aSpace" presStyleCnt="0"/>
      <dgm:spPr/>
    </dgm:pt>
  </dgm:ptLst>
  <dgm:cxnLst>
    <dgm:cxn modelId="{B798D10A-207F-4DDB-AFDE-A2E9B47260DD}" srcId="{DFC60595-18F6-4D48-8485-66AB0FE26F5E}" destId="{D3EECD54-95C5-498B-B72B-D8E5D21A2374}" srcOrd="3" destOrd="0" parTransId="{4F6B2951-C15B-478E-87AA-4F9AB4566A69}" sibTransId="{FCF3666A-A296-4F87-91E1-2A9DF6737897}"/>
    <dgm:cxn modelId="{70AA3727-29FC-4A94-B8D8-E04850B8C650}" type="presOf" srcId="{D3EECD54-95C5-498B-B72B-D8E5D21A2374}" destId="{6126BB1D-E876-4636-93E3-0A78A4DF2D43}" srcOrd="0" destOrd="0" presId="urn:microsoft.com/office/officeart/2005/8/layout/pyramid2"/>
    <dgm:cxn modelId="{FDFF862A-4A76-48AA-8D68-6C0CB7679D8D}" srcId="{DFC60595-18F6-4D48-8485-66AB0FE26F5E}" destId="{BB99A54C-0271-4E9F-909A-0D29C709BF28}" srcOrd="4" destOrd="0" parTransId="{0C767A84-4307-4430-8553-33CF3F04A53B}" sibTransId="{A489A80F-6402-4914-96BB-18F7843F4FE6}"/>
    <dgm:cxn modelId="{EFBEA462-B0CF-453F-8FA1-FC6CD9A33F1D}" type="presOf" srcId="{5A934CD3-C7BC-48D6-927B-E307FB7DC3EC}" destId="{BF4C7A3B-BA39-40D3-9919-E8A6D7D7E4BA}" srcOrd="0" destOrd="0" presId="urn:microsoft.com/office/officeart/2005/8/layout/pyramid2"/>
    <dgm:cxn modelId="{2B22226B-FC3D-46A8-BCF0-04DBBA8DB3F9}" type="presOf" srcId="{80545F18-91CA-43D9-9B89-3D7EE90BEDBC}" destId="{93673104-EFA3-4B43-8DE8-9017949A87DC}" srcOrd="0" destOrd="0" presId="urn:microsoft.com/office/officeart/2005/8/layout/pyramid2"/>
    <dgm:cxn modelId="{5614544F-C65E-4BB3-82CC-560E2DB4D0FE}" type="presOf" srcId="{0AA1E017-67D9-4C3C-830B-766870161827}" destId="{F118B0BF-FBB7-4BA9-8F23-D3D6AE09553A}" srcOrd="0" destOrd="0" presId="urn:microsoft.com/office/officeart/2005/8/layout/pyramid2"/>
    <dgm:cxn modelId="{60F2F1AB-12BA-4C65-9BD7-ACC304FBC3D7}" type="presOf" srcId="{BB99A54C-0271-4E9F-909A-0D29C709BF28}" destId="{67BE2D5F-F4D0-4BB1-A4EA-5909C71558DD}" srcOrd="0" destOrd="0" presId="urn:microsoft.com/office/officeart/2005/8/layout/pyramid2"/>
    <dgm:cxn modelId="{A11E37B8-9AB7-4B21-B5E3-EEB3025222A6}" srcId="{DFC60595-18F6-4D48-8485-66AB0FE26F5E}" destId="{5A934CD3-C7BC-48D6-927B-E307FB7DC3EC}" srcOrd="1" destOrd="0" parTransId="{89A60A93-C93B-41E5-97EE-7F225D10376E}" sibTransId="{2C64C660-2D47-427D-A715-9D50AB25A78F}"/>
    <dgm:cxn modelId="{AE531CD0-E324-4A89-9943-4571D7E03F8B}" srcId="{DFC60595-18F6-4D48-8485-66AB0FE26F5E}" destId="{80545F18-91CA-43D9-9B89-3D7EE90BEDBC}" srcOrd="2" destOrd="0" parTransId="{206998BD-B069-4792-8280-C7F09AB41FE8}" sibTransId="{384B9786-A945-447A-8484-6EA2A1B0ED6A}"/>
    <dgm:cxn modelId="{648419E5-C19B-4243-AEEC-357DA74A8100}" type="presOf" srcId="{DFC60595-18F6-4D48-8485-66AB0FE26F5E}" destId="{BAAB1BF0-AA64-44F7-884F-34910871AFB0}" srcOrd="0" destOrd="0" presId="urn:microsoft.com/office/officeart/2005/8/layout/pyramid2"/>
    <dgm:cxn modelId="{A91999E5-A005-4732-BD1D-F056C3A58E21}" srcId="{DFC60595-18F6-4D48-8485-66AB0FE26F5E}" destId="{0AA1E017-67D9-4C3C-830B-766870161827}" srcOrd="0" destOrd="0" parTransId="{1DA232E7-3EED-42D0-BE94-03416C97E93A}" sibTransId="{713162E4-C6F9-4F89-836F-B0802B4F0C25}"/>
    <dgm:cxn modelId="{6AB6C725-FA9A-4C22-87C2-B4903CAAD192}" type="presParOf" srcId="{BAAB1BF0-AA64-44F7-884F-34910871AFB0}" destId="{6C8A5A45-F644-453B-8FB1-706566D8F80E}" srcOrd="0" destOrd="0" presId="urn:microsoft.com/office/officeart/2005/8/layout/pyramid2"/>
    <dgm:cxn modelId="{F4E36D05-5C88-4FD9-B95F-395F0EC6FFA6}" type="presParOf" srcId="{BAAB1BF0-AA64-44F7-884F-34910871AFB0}" destId="{F8E92220-B210-4C4C-A6D2-4B04F985EDA0}" srcOrd="1" destOrd="0" presId="urn:microsoft.com/office/officeart/2005/8/layout/pyramid2"/>
    <dgm:cxn modelId="{66565902-C8A7-4DA8-813A-5816189392F8}" type="presParOf" srcId="{F8E92220-B210-4C4C-A6D2-4B04F985EDA0}" destId="{F118B0BF-FBB7-4BA9-8F23-D3D6AE09553A}" srcOrd="0" destOrd="0" presId="urn:microsoft.com/office/officeart/2005/8/layout/pyramid2"/>
    <dgm:cxn modelId="{2EAFD1E1-CD95-4F55-8C8B-4678BA660DDF}" type="presParOf" srcId="{F8E92220-B210-4C4C-A6D2-4B04F985EDA0}" destId="{FD6CB1D6-DB68-4AED-899F-E012895384F9}" srcOrd="1" destOrd="0" presId="urn:microsoft.com/office/officeart/2005/8/layout/pyramid2"/>
    <dgm:cxn modelId="{861E4A3F-D1AF-4FFE-96FB-6235DC5E2EED}" type="presParOf" srcId="{F8E92220-B210-4C4C-A6D2-4B04F985EDA0}" destId="{BF4C7A3B-BA39-40D3-9919-E8A6D7D7E4BA}" srcOrd="2" destOrd="0" presId="urn:microsoft.com/office/officeart/2005/8/layout/pyramid2"/>
    <dgm:cxn modelId="{A9304362-0EF7-4117-A314-41D3E29DA2D7}" type="presParOf" srcId="{F8E92220-B210-4C4C-A6D2-4B04F985EDA0}" destId="{1E359852-953A-4F43-80B8-67439FE31715}" srcOrd="3" destOrd="0" presId="urn:microsoft.com/office/officeart/2005/8/layout/pyramid2"/>
    <dgm:cxn modelId="{E683E76B-8C55-4087-B610-D497B043AF04}" type="presParOf" srcId="{F8E92220-B210-4C4C-A6D2-4B04F985EDA0}" destId="{93673104-EFA3-4B43-8DE8-9017949A87DC}" srcOrd="4" destOrd="0" presId="urn:microsoft.com/office/officeart/2005/8/layout/pyramid2"/>
    <dgm:cxn modelId="{798E400E-83D6-4406-BC48-EC83B38A4414}" type="presParOf" srcId="{F8E92220-B210-4C4C-A6D2-4B04F985EDA0}" destId="{673D63E7-606D-49D8-A98A-A28FAA819306}" srcOrd="5" destOrd="0" presId="urn:microsoft.com/office/officeart/2005/8/layout/pyramid2"/>
    <dgm:cxn modelId="{FAE5B3DC-FAAC-4B55-A467-6A71830EBA48}" type="presParOf" srcId="{F8E92220-B210-4C4C-A6D2-4B04F985EDA0}" destId="{6126BB1D-E876-4636-93E3-0A78A4DF2D43}" srcOrd="6" destOrd="0" presId="urn:microsoft.com/office/officeart/2005/8/layout/pyramid2"/>
    <dgm:cxn modelId="{3E90E880-9CEA-4053-ABAA-134CDB057692}" type="presParOf" srcId="{F8E92220-B210-4C4C-A6D2-4B04F985EDA0}" destId="{ACA26B56-4522-4A79-A72E-C1838C7008B9}" srcOrd="7" destOrd="0" presId="urn:microsoft.com/office/officeart/2005/8/layout/pyramid2"/>
    <dgm:cxn modelId="{B1177807-3F7B-4C85-912C-0802FA41D195}" type="presParOf" srcId="{F8E92220-B210-4C4C-A6D2-4B04F985EDA0}" destId="{67BE2D5F-F4D0-4BB1-A4EA-5909C71558DD}" srcOrd="8" destOrd="0" presId="urn:microsoft.com/office/officeart/2005/8/layout/pyramid2"/>
    <dgm:cxn modelId="{1BBACCCF-270E-4FAF-8147-3A3740263021}" type="presParOf" srcId="{F8E92220-B210-4C4C-A6D2-4B04F985EDA0}" destId="{5D8F80EB-C714-49C6-8973-894674BA8C1E}" srcOrd="9"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5A45-F644-453B-8FB1-706566D8F80E}">
      <dsp:nvSpPr>
        <dsp:cNvPr id="0" name=""/>
        <dsp:cNvSpPr/>
      </dsp:nvSpPr>
      <dsp:spPr>
        <a:xfrm>
          <a:off x="31701" y="147248"/>
          <a:ext cx="2849524" cy="1981371"/>
        </a:xfrm>
        <a:prstGeom prst="triangle">
          <a:avLst/>
        </a:prstGeom>
        <a:gradFill flip="none" rotWithShape="0">
          <a:gsLst>
            <a:gs pos="0">
              <a:srgbClr val="35ADCD"/>
            </a:gs>
            <a:gs pos="100000">
              <a:schemeClr val="accent5">
                <a:shade val="51000"/>
                <a:satMod val="130000"/>
                <a:alpha val="0"/>
              </a:schemeClr>
            </a:gs>
            <a:gs pos="0">
              <a:schemeClr val="accent5">
                <a:shade val="93000"/>
                <a:satMod val="130000"/>
              </a:schemeClr>
            </a:gs>
            <a:gs pos="0">
              <a:schemeClr val="accent5">
                <a:shade val="94000"/>
                <a:satMod val="135000"/>
              </a:schemeClr>
            </a:gs>
          </a:gsLst>
          <a:lin ang="5400000" scaled="1"/>
          <a:tileRect/>
        </a:gradFill>
        <a:ln w="12700" cap="flat" cmpd="sng" algn="ctr">
          <a:noFill/>
          <a:prstDash val="solid"/>
          <a:miter lim="800000"/>
        </a:ln>
        <a:effectLst/>
      </dsp:spPr>
      <dsp:style>
        <a:lnRef idx="1">
          <a:schemeClr val="accent5"/>
        </a:lnRef>
        <a:fillRef idx="3">
          <a:schemeClr val="accent5"/>
        </a:fillRef>
        <a:effectRef idx="2">
          <a:schemeClr val="accent5"/>
        </a:effectRef>
        <a:fontRef idx="minor">
          <a:schemeClr val="lt1"/>
        </a:fontRef>
      </dsp:style>
    </dsp:sp>
    <dsp:sp modelId="{F118B0BF-FBB7-4BA9-8F23-D3D6AE09553A}">
      <dsp:nvSpPr>
        <dsp:cNvPr id="0" name=""/>
        <dsp:cNvSpPr/>
      </dsp:nvSpPr>
      <dsp:spPr>
        <a:xfrm>
          <a:off x="1459491" y="227809"/>
          <a:ext cx="1479314"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DISCOVERY Red</a:t>
          </a:r>
        </a:p>
      </dsp:txBody>
      <dsp:txXfrm>
        <a:off x="1475288" y="243606"/>
        <a:ext cx="1447720" cy="292006"/>
      </dsp:txXfrm>
    </dsp:sp>
    <dsp:sp modelId="{BF4C7A3B-BA39-40D3-9919-E8A6D7D7E4BA}">
      <dsp:nvSpPr>
        <dsp:cNvPr id="0" name=""/>
        <dsp:cNvSpPr/>
      </dsp:nvSpPr>
      <dsp:spPr>
        <a:xfrm>
          <a:off x="1458943" y="591859"/>
          <a:ext cx="1480409"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DISCOVERY Titanium</a:t>
          </a:r>
        </a:p>
      </dsp:txBody>
      <dsp:txXfrm>
        <a:off x="1474740" y="607656"/>
        <a:ext cx="1448815" cy="292006"/>
      </dsp:txXfrm>
    </dsp:sp>
    <dsp:sp modelId="{93673104-EFA3-4B43-8DE8-9017949A87DC}">
      <dsp:nvSpPr>
        <dsp:cNvPr id="0" name=""/>
        <dsp:cNvSpPr/>
      </dsp:nvSpPr>
      <dsp:spPr>
        <a:xfrm>
          <a:off x="1459491" y="955909"/>
          <a:ext cx="1479314"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DISCOVERY Platinum</a:t>
          </a:r>
          <a:endParaRPr lang="es-ES" sz="1100" b="1" kern="1200">
            <a:solidFill>
              <a:srgbClr val="13213C"/>
            </a:solidFill>
          </a:endParaRPr>
        </a:p>
      </dsp:txBody>
      <dsp:txXfrm>
        <a:off x="1475288" y="971706"/>
        <a:ext cx="1447720" cy="292006"/>
      </dsp:txXfrm>
    </dsp:sp>
    <dsp:sp modelId="{6126BB1D-E876-4636-93E3-0A78A4DF2D43}">
      <dsp:nvSpPr>
        <dsp:cNvPr id="0" name=""/>
        <dsp:cNvSpPr/>
      </dsp:nvSpPr>
      <dsp:spPr>
        <a:xfrm>
          <a:off x="1459491" y="1319959"/>
          <a:ext cx="1479314" cy="32360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DISCOVERY Gold</a:t>
          </a:r>
          <a:endParaRPr lang="es-ES" sz="1100" b="1" kern="1200">
            <a:solidFill>
              <a:srgbClr val="13213C"/>
            </a:solidFill>
          </a:endParaRPr>
        </a:p>
      </dsp:txBody>
      <dsp:txXfrm>
        <a:off x="1475288" y="1335756"/>
        <a:ext cx="1447720" cy="292006"/>
      </dsp:txXfrm>
    </dsp:sp>
    <dsp:sp modelId="{67BE2D5F-F4D0-4BB1-A4EA-5909C71558DD}">
      <dsp:nvSpPr>
        <dsp:cNvPr id="0" name=""/>
        <dsp:cNvSpPr/>
      </dsp:nvSpPr>
      <dsp:spPr>
        <a:xfrm>
          <a:off x="1459491" y="1684009"/>
          <a:ext cx="1479314" cy="323600"/>
        </a:xfrm>
        <a:prstGeom prst="roundRect">
          <a:avLst/>
        </a:prstGeom>
        <a:solidFill>
          <a:prstClr val="white">
            <a:alpha val="90000"/>
            <a:hueOff val="0"/>
            <a:satOff val="0"/>
            <a:lumOff val="0"/>
            <a:alphaOff val="0"/>
          </a:prst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DISCOVERY Silver</a:t>
          </a:r>
        </a:p>
      </dsp:txBody>
      <dsp:txXfrm>
        <a:off x="1475288" y="1699806"/>
        <a:ext cx="1447720" cy="292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A5A45-F644-453B-8FB1-706566D8F80E}">
      <dsp:nvSpPr>
        <dsp:cNvPr id="0" name=""/>
        <dsp:cNvSpPr/>
      </dsp:nvSpPr>
      <dsp:spPr>
        <a:xfrm>
          <a:off x="0" y="104540"/>
          <a:ext cx="2889416" cy="2009109"/>
        </a:xfrm>
        <a:prstGeom prst="triangle">
          <a:avLst/>
        </a:prstGeom>
        <a:gradFill flip="none" rotWithShape="0">
          <a:gsLst>
            <a:gs pos="0">
              <a:srgbClr val="35ADCD"/>
            </a:gs>
            <a:gs pos="100000">
              <a:srgbClr val="ADC0E5">
                <a:alpha val="10000"/>
              </a:srgbClr>
            </a:gs>
            <a:gs pos="0">
              <a:schemeClr val="accent5">
                <a:shade val="93000"/>
                <a:satMod val="130000"/>
              </a:schemeClr>
            </a:gs>
            <a:gs pos="26000">
              <a:srgbClr val="13213C"/>
            </a:gs>
            <a:gs pos="0">
              <a:srgbClr val="13213C"/>
            </a:gs>
          </a:gsLst>
          <a:lin ang="5400000" scaled="1"/>
          <a:tileRect/>
        </a:gradFill>
        <a:ln w="12700" cap="flat" cmpd="sng" algn="ctr">
          <a:noFill/>
          <a:prstDash val="solid"/>
          <a:miter lim="800000"/>
        </a:ln>
        <a:effectLst/>
      </dsp:spPr>
      <dsp:style>
        <a:lnRef idx="1">
          <a:schemeClr val="accent5"/>
        </a:lnRef>
        <a:fillRef idx="3">
          <a:schemeClr val="accent5"/>
        </a:fillRef>
        <a:effectRef idx="2">
          <a:schemeClr val="accent5"/>
        </a:effectRef>
        <a:fontRef idx="minor">
          <a:schemeClr val="lt1"/>
        </a:fontRef>
      </dsp:style>
    </dsp:sp>
    <dsp:sp modelId="{F118B0BF-FBB7-4BA9-8F23-D3D6AE09553A}">
      <dsp:nvSpPr>
        <dsp:cNvPr id="0" name=""/>
        <dsp:cNvSpPr/>
      </dsp:nvSpPr>
      <dsp:spPr>
        <a:xfrm>
          <a:off x="1479923" y="230998"/>
          <a:ext cx="150002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VIP 01</a:t>
          </a:r>
        </a:p>
      </dsp:txBody>
      <dsp:txXfrm>
        <a:off x="1495941" y="247016"/>
        <a:ext cx="1467988" cy="296094"/>
      </dsp:txXfrm>
    </dsp:sp>
    <dsp:sp modelId="{BF4C7A3B-BA39-40D3-9919-E8A6D7D7E4BA}">
      <dsp:nvSpPr>
        <dsp:cNvPr id="0" name=""/>
        <dsp:cNvSpPr/>
      </dsp:nvSpPr>
      <dsp:spPr>
        <a:xfrm>
          <a:off x="1479368" y="600145"/>
          <a:ext cx="150113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solidFill>
                <a:srgbClr val="13213C"/>
              </a:solidFill>
            </a:rPr>
            <a:t>VIP 02</a:t>
          </a:r>
        </a:p>
      </dsp:txBody>
      <dsp:txXfrm>
        <a:off x="1495386" y="616163"/>
        <a:ext cx="1469098" cy="296094"/>
      </dsp:txXfrm>
    </dsp:sp>
    <dsp:sp modelId="{93673104-EFA3-4B43-8DE8-9017949A87DC}">
      <dsp:nvSpPr>
        <dsp:cNvPr id="0" name=""/>
        <dsp:cNvSpPr/>
      </dsp:nvSpPr>
      <dsp:spPr>
        <a:xfrm>
          <a:off x="1479923" y="969291"/>
          <a:ext cx="150002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VIP 03</a:t>
          </a:r>
          <a:endParaRPr lang="es-ES" sz="1100" b="1" kern="1200">
            <a:solidFill>
              <a:srgbClr val="13213C"/>
            </a:solidFill>
          </a:endParaRPr>
        </a:p>
      </dsp:txBody>
      <dsp:txXfrm>
        <a:off x="1495941" y="985309"/>
        <a:ext cx="1467988" cy="296094"/>
      </dsp:txXfrm>
    </dsp:sp>
    <dsp:sp modelId="{6126BB1D-E876-4636-93E3-0A78A4DF2D43}">
      <dsp:nvSpPr>
        <dsp:cNvPr id="0" name=""/>
        <dsp:cNvSpPr/>
      </dsp:nvSpPr>
      <dsp:spPr>
        <a:xfrm>
          <a:off x="1479923" y="1338438"/>
          <a:ext cx="1500024" cy="328130"/>
        </a:xfrm>
        <a:prstGeom prst="roundRect">
          <a:avLst/>
        </a:prstGeom>
        <a:solidFill>
          <a:schemeClr val="lt1">
            <a:alpha val="90000"/>
            <a:hueOff val="0"/>
            <a:satOff val="0"/>
            <a:lumOff val="0"/>
            <a:alphaOff val="0"/>
          </a:scheme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solidFill>
                <a:srgbClr val="13213C"/>
              </a:solidFill>
            </a:rPr>
            <a:t>VIP 04</a:t>
          </a:r>
          <a:endParaRPr lang="es-ES" sz="1100" b="1" kern="1200">
            <a:solidFill>
              <a:srgbClr val="13213C"/>
            </a:solidFill>
          </a:endParaRPr>
        </a:p>
      </dsp:txBody>
      <dsp:txXfrm>
        <a:off x="1495941" y="1354456"/>
        <a:ext cx="1467988" cy="296094"/>
      </dsp:txXfrm>
    </dsp:sp>
    <dsp:sp modelId="{67BE2D5F-F4D0-4BB1-A4EA-5909C71558DD}">
      <dsp:nvSpPr>
        <dsp:cNvPr id="0" name=""/>
        <dsp:cNvSpPr/>
      </dsp:nvSpPr>
      <dsp:spPr>
        <a:xfrm>
          <a:off x="1479923" y="1707584"/>
          <a:ext cx="1500024" cy="328130"/>
        </a:xfrm>
        <a:prstGeom prst="roundRect">
          <a:avLst/>
        </a:prstGeom>
        <a:solidFill>
          <a:prstClr val="white">
            <a:alpha val="90000"/>
            <a:hueOff val="0"/>
            <a:satOff val="0"/>
            <a:lumOff val="0"/>
            <a:alphaOff val="0"/>
          </a:prstClr>
        </a:solidFill>
        <a:ln w="19050" cap="flat" cmpd="sng" algn="ctr">
          <a:solidFill>
            <a:srgbClr val="13213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a:solidFill>
                <a:srgbClr val="13213C"/>
              </a:solidFill>
              <a:latin typeface="Aptos" panose="02110004020202020204"/>
              <a:ea typeface="+mn-ea"/>
              <a:cs typeface="+mn-cs"/>
            </a:rPr>
            <a:t>VIP 05</a:t>
          </a:r>
        </a:p>
      </dsp:txBody>
      <dsp:txXfrm>
        <a:off x="1495941" y="1723602"/>
        <a:ext cx="1467988" cy="2960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195A65-F729-1571-9443-EEA5C6D007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a:extLst>
              <a:ext uri="{FF2B5EF4-FFF2-40B4-BE49-F238E27FC236}">
                <a16:creationId xmlns:a16="http://schemas.microsoft.com/office/drawing/2014/main" id="{0F717398-9CE0-DC63-0A3F-C46521B913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D09E60-40F2-4ACA-A28B-D69458AF3AA2}" type="datetimeFigureOut">
              <a:rPr lang="es-ES" smtClean="0"/>
              <a:t>08/09/2025</a:t>
            </a:fld>
            <a:endParaRPr lang="es-ES"/>
          </a:p>
        </p:txBody>
      </p:sp>
      <p:sp>
        <p:nvSpPr>
          <p:cNvPr id="4" name="Footer Placeholder 3">
            <a:extLst>
              <a:ext uri="{FF2B5EF4-FFF2-40B4-BE49-F238E27FC236}">
                <a16:creationId xmlns:a16="http://schemas.microsoft.com/office/drawing/2014/main" id="{9769ED41-225F-A424-6C65-E6492AEE3B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a:extLst>
              <a:ext uri="{FF2B5EF4-FFF2-40B4-BE49-F238E27FC236}">
                <a16:creationId xmlns:a16="http://schemas.microsoft.com/office/drawing/2014/main" id="{12B662F5-030A-380C-6E78-07B351C6E2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8AF8C4-363C-4604-9EA4-933A7099C6F2}" type="slidenum">
              <a:rPr lang="es-ES" smtClean="0"/>
              <a:t>‹#›</a:t>
            </a:fld>
            <a:endParaRPr lang="es-ES"/>
          </a:p>
        </p:txBody>
      </p:sp>
    </p:spTree>
    <p:extLst>
      <p:ext uri="{BB962C8B-B14F-4D97-AF65-F5344CB8AC3E}">
        <p14:creationId xmlns:p14="http://schemas.microsoft.com/office/powerpoint/2010/main" val="295673590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200" units="cm"/>
          <inkml:channel name="T" type="integer" max="2.14748E9" units="dev"/>
        </inkml:traceFormat>
        <inkml:channelProperties>
          <inkml:channelProperty channel="X" name="resolution" value="127.57475" units="1/cm"/>
          <inkml:channelProperty channel="Y" name="resolution" value="63.82979" units="1/cm"/>
          <inkml:channelProperty channel="T" name="resolution" value="1" units="1/dev"/>
        </inkml:channelProperties>
      </inkml:inkSource>
      <inkml:timestamp xml:id="ts0" timeString="2025-02-19T10:02:58.703"/>
    </inkml:context>
    <inkml:brush xml:id="br0">
      <inkml:brushProperty name="width" value="0.05292" units="cm"/>
      <inkml:brushProperty name="height" value="0.05292" units="cm"/>
      <inkml:brushProperty name="color" value="#FF0000"/>
    </inkml:brush>
  </inkml:definitions>
  <inkml:trace contextRef="#ctx0" brushRef="#br0">19914 10407 0</inkml:trace>
  <inkml:trace contextRef="#ctx0" brushRef="#br0" timeOffset="541.51">19914 10407 0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AE703-CC96-9E40-991E-D02C22BE5149}" type="datetimeFigureOut">
              <a:rPr lang="en-TH" smtClean="0"/>
              <a:t>09/08/2025</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D1916-F7C5-944F-B905-B61E6A801411}" type="slidenum">
              <a:rPr lang="en-TH" smtClean="0"/>
              <a:t>‹#›</a:t>
            </a:fld>
            <a:endParaRPr lang="en-TH"/>
          </a:p>
        </p:txBody>
      </p:sp>
    </p:spTree>
    <p:extLst>
      <p:ext uri="{BB962C8B-B14F-4D97-AF65-F5344CB8AC3E}">
        <p14:creationId xmlns:p14="http://schemas.microsoft.com/office/powerpoint/2010/main" val="350971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10</a:t>
            </a:fld>
            <a:endParaRPr lang="en-TH"/>
          </a:p>
        </p:txBody>
      </p:sp>
    </p:spTree>
    <p:extLst>
      <p:ext uri="{BB962C8B-B14F-4D97-AF65-F5344CB8AC3E}">
        <p14:creationId xmlns:p14="http://schemas.microsoft.com/office/powerpoint/2010/main" val="423921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 </a:t>
            </a:r>
          </a:p>
        </p:txBody>
      </p:sp>
      <p:sp>
        <p:nvSpPr>
          <p:cNvPr id="4" name="Slide Number Placeholder 3"/>
          <p:cNvSpPr>
            <a:spLocks noGrp="1"/>
          </p:cNvSpPr>
          <p:nvPr>
            <p:ph type="sldNum" sz="quarter" idx="5"/>
          </p:nvPr>
        </p:nvSpPr>
        <p:spPr/>
        <p:txBody>
          <a:bodyPr/>
          <a:lstStyle/>
          <a:p>
            <a:fld id="{AEFD1916-F7C5-944F-B905-B61E6A801411}" type="slidenum">
              <a:rPr lang="en-TH" smtClean="0"/>
              <a:t>20</a:t>
            </a:fld>
            <a:endParaRPr lang="en-TH"/>
          </a:p>
        </p:txBody>
      </p:sp>
    </p:spTree>
    <p:extLst>
      <p:ext uri="{BB962C8B-B14F-4D97-AF65-F5344CB8AC3E}">
        <p14:creationId xmlns:p14="http://schemas.microsoft.com/office/powerpoint/2010/main" val="75590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D1916-F7C5-944F-B905-B61E6A801411}" type="slidenum">
              <a:rPr kumimoji="0" lang="en-T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T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340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22</a:t>
            </a:fld>
            <a:endParaRPr lang="en-TH"/>
          </a:p>
        </p:txBody>
      </p:sp>
    </p:spTree>
    <p:extLst>
      <p:ext uri="{BB962C8B-B14F-4D97-AF65-F5344CB8AC3E}">
        <p14:creationId xmlns:p14="http://schemas.microsoft.com/office/powerpoint/2010/main" val="30857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23</a:t>
            </a:fld>
            <a:endParaRPr lang="en-TH"/>
          </a:p>
        </p:txBody>
      </p:sp>
    </p:spTree>
    <p:extLst>
      <p:ext uri="{BB962C8B-B14F-4D97-AF65-F5344CB8AC3E}">
        <p14:creationId xmlns:p14="http://schemas.microsoft.com/office/powerpoint/2010/main" val="147829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24</a:t>
            </a:fld>
            <a:endParaRPr lang="en-TH"/>
          </a:p>
        </p:txBody>
      </p:sp>
    </p:spTree>
    <p:extLst>
      <p:ext uri="{BB962C8B-B14F-4D97-AF65-F5344CB8AC3E}">
        <p14:creationId xmlns:p14="http://schemas.microsoft.com/office/powerpoint/2010/main" val="151599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AEFD1916-F7C5-944F-B905-B61E6A801411}" type="slidenum">
              <a:rPr lang="en-TH" smtClean="0"/>
              <a:t>25</a:t>
            </a:fld>
            <a:endParaRPr lang="en-TH"/>
          </a:p>
        </p:txBody>
      </p:sp>
    </p:spTree>
    <p:extLst>
      <p:ext uri="{BB962C8B-B14F-4D97-AF65-F5344CB8AC3E}">
        <p14:creationId xmlns:p14="http://schemas.microsoft.com/office/powerpoint/2010/main" val="179080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EFD1916-F7C5-944F-B905-B61E6A801411}" type="slidenum">
              <a:rPr lang="en-TH" smtClean="0"/>
              <a:t>26</a:t>
            </a:fld>
            <a:endParaRPr lang="en-TH"/>
          </a:p>
        </p:txBody>
      </p:sp>
    </p:spTree>
    <p:extLst>
      <p:ext uri="{BB962C8B-B14F-4D97-AF65-F5344CB8AC3E}">
        <p14:creationId xmlns:p14="http://schemas.microsoft.com/office/powerpoint/2010/main" val="196068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AEFD1916-F7C5-944F-B905-B61E6A801411}" type="slidenum">
              <a:rPr lang="en-TH" smtClean="0"/>
              <a:t>27</a:t>
            </a:fld>
            <a:endParaRPr lang="en-TH"/>
          </a:p>
        </p:txBody>
      </p:sp>
    </p:spTree>
    <p:extLst>
      <p:ext uri="{BB962C8B-B14F-4D97-AF65-F5344CB8AC3E}">
        <p14:creationId xmlns:p14="http://schemas.microsoft.com/office/powerpoint/2010/main" val="2487566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H_Cover 1">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35200"/>
            <a:ext cx="9144000" cy="2387600"/>
          </a:xfrm>
        </p:spPr>
        <p:txBody>
          <a:bodyPr anchor="ctr">
            <a:noAutofit/>
          </a:bodyPr>
          <a:lstStyle>
            <a:lvl1pPr algn="ctr">
              <a:lnSpc>
                <a:spcPct val="120000"/>
              </a:lnSpc>
              <a:defRPr sz="6000" b="0" spc="0">
                <a:solidFill>
                  <a:schemeClr val="bg1"/>
                </a:solidFill>
                <a:latin typeface="Impact" panose="020B0806030902050204" pitchFamily="34" charset="0"/>
              </a:defRPr>
            </a:lvl1pPr>
          </a:lstStyle>
          <a:p>
            <a:r>
              <a:rPr lang="en-US"/>
              <a:t>Your presentation </a:t>
            </a:r>
            <a:br>
              <a:rPr lang="en-US"/>
            </a:br>
            <a:r>
              <a:rPr lang="en-US"/>
              <a:t>title goes here</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4310" y="543680"/>
            <a:ext cx="1943377" cy="622447"/>
          </a:xfrm>
          <a:prstGeom prst="rect">
            <a:avLst/>
          </a:prstGeom>
        </p:spPr>
      </p:pic>
      <p:pic>
        <p:nvPicPr>
          <p:cNvPr id="9" name="Picture 8">
            <a:extLst>
              <a:ext uri="{FF2B5EF4-FFF2-40B4-BE49-F238E27FC236}">
                <a16:creationId xmlns:a16="http://schemas.microsoft.com/office/drawing/2014/main" id="{6A4342D4-61C4-758E-AEF4-AFC92F1CF9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211797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H_Section Divider 3_Yellow">
    <p:bg>
      <p:bgPr>
        <a:solidFill>
          <a:srgbClr val="F3D958"/>
        </a:solidFill>
        <a:effectLst/>
      </p:bgPr>
    </p:bg>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orm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 name="Footer Placeholder 4">
            <a:extLst>
              <a:ext uri="{FF2B5EF4-FFF2-40B4-BE49-F238E27FC236}">
                <a16:creationId xmlns:a16="http://schemas.microsoft.com/office/drawing/2014/main" id="{6A7EF0F0-EA2C-3DFA-6A75-49AEB2EF4DF8}"/>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6" name="Text Placeholder 22">
            <a:extLst>
              <a:ext uri="{FF2B5EF4-FFF2-40B4-BE49-F238E27FC236}">
                <a16:creationId xmlns:a16="http://schemas.microsoft.com/office/drawing/2014/main" id="{1D547FDC-5CFF-5F3F-3307-544DB2BA891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13213C"/>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C3AB9EBF-47A0-19D4-9873-85269F5A6DEC}"/>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9875824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lewana_Infographic 2_Light">
    <p:bg>
      <p:bgPr>
        <a:solidFill>
          <a:srgbClr val="EBE8D9"/>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8B0AD03C-795E-0043-6379-3E5547493086}"/>
              </a:ext>
            </a:extLst>
          </p:cNvPr>
          <p:cNvSpPr>
            <a:spLocks noGrp="1"/>
          </p:cNvSpPr>
          <p:nvPr>
            <p:ph type="ftr" sz="quarter" idx="23"/>
          </p:nvPr>
        </p:nvSpPr>
        <p:spPr/>
        <p:txBody>
          <a:bodyPr/>
          <a:lstStyle/>
          <a:p>
            <a:r>
              <a:rPr lang="en-US"/>
              <a:t>ELEWANA  |  PRESENTATION TITLE</a:t>
            </a:r>
          </a:p>
        </p:txBody>
      </p:sp>
      <p:sp>
        <p:nvSpPr>
          <p:cNvPr id="5" name="Slide Number Placeholder 4">
            <a:extLst>
              <a:ext uri="{FF2B5EF4-FFF2-40B4-BE49-F238E27FC236}">
                <a16:creationId xmlns:a16="http://schemas.microsoft.com/office/drawing/2014/main" id="{0E834585-0471-96B3-1573-DE98F62F6B63}"/>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9ECE5F92-2D52-A8FC-5416-D61E54B12005}"/>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9C7D4F"/>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560D7E23-F04E-8BCA-6640-FC35831FFEBD}"/>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242126"/>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627552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lewana_Infographic 2_Dark">
    <p:bg>
      <p:bgPr>
        <a:solidFill>
          <a:srgbClr val="242126"/>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EBE8D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5BAF3923-D0D0-760D-89E7-C2EC937DA584}"/>
              </a:ext>
            </a:extLst>
          </p:cNvPr>
          <p:cNvSpPr>
            <a:spLocks noGrp="1"/>
          </p:cNvSpPr>
          <p:nvPr>
            <p:ph type="ftr" sz="quarter" idx="25"/>
          </p:nvPr>
        </p:nvSpPr>
        <p:spPr/>
        <p:txBody>
          <a:bodyPr/>
          <a:lstStyle>
            <a:lvl1pPr>
              <a:defRPr>
                <a:solidFill>
                  <a:srgbClr val="EBE8D9"/>
                </a:solidFill>
              </a:defRPr>
            </a:lvl1pPr>
          </a:lstStyle>
          <a:p>
            <a:r>
              <a:rPr lang="en-US"/>
              <a:t>ELEWANA  |  PRESENTATION TITLE</a:t>
            </a:r>
          </a:p>
        </p:txBody>
      </p:sp>
      <p:sp>
        <p:nvSpPr>
          <p:cNvPr id="3" name="Text Placeholder 22">
            <a:extLst>
              <a:ext uri="{FF2B5EF4-FFF2-40B4-BE49-F238E27FC236}">
                <a16:creationId xmlns:a16="http://schemas.microsoft.com/office/drawing/2014/main" id="{CA523617-7C99-6333-74A2-1B58BCDD3A4B}"/>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9C7D4F"/>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8F234A33-8544-E65E-9545-EDD9D5E12738}"/>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EBE8D9"/>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340305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lewana_Content Layout">
    <p:bg>
      <p:bgPr>
        <a:solidFill>
          <a:srgbClr val="EBE8D9"/>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2D941BB9-5E95-1796-B9DE-148701E3D56B}"/>
              </a:ext>
            </a:extLst>
          </p:cNvPr>
          <p:cNvSpPr>
            <a:spLocks noGrp="1"/>
          </p:cNvSpPr>
          <p:nvPr>
            <p:ph type="ftr" sz="quarter" idx="23"/>
          </p:nvPr>
        </p:nvSpPr>
        <p:spPr/>
        <p:txBody>
          <a:bodyPr/>
          <a:lstStyle>
            <a:lvl1pPr>
              <a:defRPr>
                <a:solidFill>
                  <a:srgbClr val="350827"/>
                </a:solidFill>
              </a:defRPr>
            </a:lvl1pPr>
          </a:lstStyle>
          <a:p>
            <a:r>
              <a:rPr lang="en-US"/>
              <a:t>AVANI |  PRESENTATION TITLE</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340DA3E5-9F23-2C79-0F08-26E6EAE64774}"/>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242126"/>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8" name="Text Placeholder 4">
            <a:extLst>
              <a:ext uri="{FF2B5EF4-FFF2-40B4-BE49-F238E27FC236}">
                <a16:creationId xmlns:a16="http://schemas.microsoft.com/office/drawing/2014/main" id="{356B13BF-A73D-E614-14F2-32808A81C1FD}"/>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242126">
                    <a:alpha val="50000"/>
                  </a:srgbClr>
                </a:solidFill>
                <a:latin typeface="Impact" panose="020B0806030902050204" pitchFamily="34" charset="0"/>
              </a:defRPr>
            </a:lvl1pPr>
          </a:lstStyle>
          <a:p>
            <a:pPr lvl="0"/>
            <a:r>
              <a:rPr lang="en-US"/>
              <a:t>Arusha</a:t>
            </a:r>
          </a:p>
          <a:p>
            <a:pPr lvl="0"/>
            <a:r>
              <a:rPr lang="en-US" err="1"/>
              <a:t>Ambroseli</a:t>
            </a:r>
            <a:endParaRPr lang="en-US"/>
          </a:p>
          <a:p>
            <a:pPr lvl="0"/>
            <a:r>
              <a:rPr lang="en-US"/>
              <a:t>Ngorongoro</a:t>
            </a:r>
          </a:p>
          <a:p>
            <a:pPr lvl="0"/>
            <a:r>
              <a:rPr lang="en-US"/>
              <a:t>Serengeti</a:t>
            </a:r>
          </a:p>
        </p:txBody>
      </p:sp>
      <p:sp>
        <p:nvSpPr>
          <p:cNvPr id="10" name="Text Placeholder 4">
            <a:extLst>
              <a:ext uri="{FF2B5EF4-FFF2-40B4-BE49-F238E27FC236}">
                <a16:creationId xmlns:a16="http://schemas.microsoft.com/office/drawing/2014/main" id="{7BBEB8D4-BBA8-4A5E-754B-457391F4C4C5}"/>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242126"/>
                </a:solidFill>
                <a:latin typeface="Impact" panose="020B0806030902050204" pitchFamily="34" charset="0"/>
              </a:defRPr>
            </a:lvl1pPr>
          </a:lstStyle>
          <a:p>
            <a:pPr lvl="0"/>
            <a:r>
              <a:rPr lang="en-US"/>
              <a:t>Zanzibar</a:t>
            </a:r>
          </a:p>
        </p:txBody>
      </p:sp>
      <p:sp>
        <p:nvSpPr>
          <p:cNvPr id="11" name="Text Placeholder 4">
            <a:extLst>
              <a:ext uri="{FF2B5EF4-FFF2-40B4-BE49-F238E27FC236}">
                <a16:creationId xmlns:a16="http://schemas.microsoft.com/office/drawing/2014/main" id="{FA3B89A4-292B-0949-8EF1-78726B332650}"/>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242126">
                    <a:alpha val="50000"/>
                  </a:srgbClr>
                </a:solidFill>
                <a:latin typeface="Impact" panose="020B0806030902050204" pitchFamily="34" charset="0"/>
              </a:defRPr>
            </a:lvl1pPr>
          </a:lstStyle>
          <a:p>
            <a:pPr lvl="0"/>
            <a:r>
              <a:rPr lang="en-US" err="1"/>
              <a:t>Tarangire</a:t>
            </a:r>
            <a:endParaRPr lang="en-US"/>
          </a:p>
        </p:txBody>
      </p:sp>
    </p:spTree>
    <p:extLst>
      <p:ext uri="{BB962C8B-B14F-4D97-AF65-F5344CB8AC3E}">
        <p14:creationId xmlns:p14="http://schemas.microsoft.com/office/powerpoint/2010/main" val="373138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aks_Brand Section Divider 1_Navy">
    <p:bg>
      <p:bgPr>
        <a:solidFill>
          <a:srgbClr val="0D34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black and white logo&#10;&#10;Description automatically generated">
            <a:extLst>
              <a:ext uri="{FF2B5EF4-FFF2-40B4-BE49-F238E27FC236}">
                <a16:creationId xmlns:a16="http://schemas.microsoft.com/office/drawing/2014/main" id="{E8840F19-A7F4-9CEC-DB99-AE98BA9B9172}"/>
              </a:ext>
            </a:extLst>
          </p:cNvPr>
          <p:cNvPicPr>
            <a:picLocks noChangeAspect="1"/>
          </p:cNvPicPr>
          <p:nvPr userDrawn="1"/>
        </p:nvPicPr>
        <p:blipFill>
          <a:blip r:embed="rId2"/>
          <a:stretch>
            <a:fillRect/>
          </a:stretch>
        </p:blipFill>
        <p:spPr>
          <a:xfrm>
            <a:off x="736654" y="3153283"/>
            <a:ext cx="2310814" cy="551434"/>
          </a:xfrm>
          <a:prstGeom prst="rect">
            <a:avLst/>
          </a:prstGeom>
        </p:spPr>
      </p:pic>
    </p:spTree>
    <p:extLst>
      <p:ext uri="{BB962C8B-B14F-4D97-AF65-F5344CB8AC3E}">
        <p14:creationId xmlns:p14="http://schemas.microsoft.com/office/powerpoint/2010/main" val="2141348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aks_Brand Section Divider 1_Light Grey">
    <p:bg>
      <p:bgPr>
        <a:solidFill>
          <a:srgbClr val="F0F3F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807482" y="2576945"/>
            <a:ext cx="0" cy="1704109"/>
          </a:xfrm>
          <a:prstGeom prst="line">
            <a:avLst/>
          </a:prstGeom>
          <a:ln w="12700">
            <a:solidFill>
              <a:srgbClr val="0D3451"/>
            </a:solidFill>
          </a:ln>
        </p:spPr>
        <p:style>
          <a:lnRef idx="2">
            <a:schemeClr val="accent1"/>
          </a:lnRef>
          <a:fillRef idx="0">
            <a:schemeClr val="accent1"/>
          </a:fillRef>
          <a:effectRef idx="1">
            <a:schemeClr val="accent1"/>
          </a:effectRef>
          <a:fontRef idx="minor">
            <a:schemeClr val="tx1"/>
          </a:fontRef>
        </p:style>
      </p:cxnSp>
      <p:pic>
        <p:nvPicPr>
          <p:cNvPr id="5" name="Picture 4" descr="A blue and black logo&#10;&#10;Description automatically generated">
            <a:extLst>
              <a:ext uri="{FF2B5EF4-FFF2-40B4-BE49-F238E27FC236}">
                <a16:creationId xmlns:a16="http://schemas.microsoft.com/office/drawing/2014/main" id="{E301FF8B-35BB-E84B-3362-9F980BB6617F}"/>
              </a:ext>
            </a:extLst>
          </p:cNvPr>
          <p:cNvPicPr>
            <a:picLocks noChangeAspect="1"/>
          </p:cNvPicPr>
          <p:nvPr userDrawn="1"/>
        </p:nvPicPr>
        <p:blipFill>
          <a:blip r:embed="rId2"/>
          <a:stretch>
            <a:fillRect/>
          </a:stretch>
        </p:blipFill>
        <p:spPr>
          <a:xfrm>
            <a:off x="727945" y="3153282"/>
            <a:ext cx="2310818" cy="551435"/>
          </a:xfrm>
          <a:prstGeom prst="rect">
            <a:avLst/>
          </a:prstGeom>
        </p:spPr>
      </p:pic>
      <p:sp>
        <p:nvSpPr>
          <p:cNvPr id="4" name="Title 1">
            <a:extLst>
              <a:ext uri="{FF2B5EF4-FFF2-40B4-BE49-F238E27FC236}">
                <a16:creationId xmlns:a16="http://schemas.microsoft.com/office/drawing/2014/main" id="{1160F1A6-24FE-3804-40C6-C60C4D0A164C}"/>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0A345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3921173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aks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5" name="Picture 4" descr="A black and white logo&#10;&#10;Description automatically generated">
            <a:extLst>
              <a:ext uri="{FF2B5EF4-FFF2-40B4-BE49-F238E27FC236}">
                <a16:creationId xmlns:a16="http://schemas.microsoft.com/office/drawing/2014/main" id="{AF339876-5CFA-8DE3-4CFE-BD6CDCF04AC9}"/>
              </a:ext>
            </a:extLst>
          </p:cNvPr>
          <p:cNvPicPr>
            <a:picLocks noChangeAspect="1"/>
          </p:cNvPicPr>
          <p:nvPr userDrawn="1"/>
        </p:nvPicPr>
        <p:blipFill>
          <a:blip r:embed="rId2"/>
          <a:stretch>
            <a:fillRect/>
          </a:stretch>
        </p:blipFill>
        <p:spPr>
          <a:xfrm>
            <a:off x="4940592" y="876940"/>
            <a:ext cx="2310814" cy="551434"/>
          </a:xfrm>
          <a:prstGeom prst="rect">
            <a:avLst/>
          </a:prstGeom>
        </p:spPr>
      </p:pic>
      <p:sp>
        <p:nvSpPr>
          <p:cNvPr id="4" name="Title 1">
            <a:extLst>
              <a:ext uri="{FF2B5EF4-FFF2-40B4-BE49-F238E27FC236}">
                <a16:creationId xmlns:a16="http://schemas.microsoft.com/office/drawing/2014/main" id="{4A362EC9-9ADA-63DC-A5CC-25E14DAB2B2B}"/>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278922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aks_Divider_Light Grey">
    <p:bg>
      <p:bgPr>
        <a:solidFill>
          <a:srgbClr val="F0F2F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5" name="Text Placeholder 22">
            <a:extLst>
              <a:ext uri="{FF2B5EF4-FFF2-40B4-BE49-F238E27FC236}">
                <a16:creationId xmlns:a16="http://schemas.microsoft.com/office/drawing/2014/main" id="{78777B49-4E1D-AB3A-96E9-32CBE53ECA8E}"/>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0C335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7AD80762-EC90-2750-7E32-C4E5A454FC17}"/>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0C335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835834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aks_Divider_Navy">
    <p:bg>
      <p:bgPr>
        <a:solidFill>
          <a:srgbClr val="0D345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OAKS  |  PRESENTATION TITLE</a:t>
            </a:r>
          </a:p>
        </p:txBody>
      </p:sp>
      <p:sp>
        <p:nvSpPr>
          <p:cNvPr id="5" name="Text Placeholder 22">
            <a:extLst>
              <a:ext uri="{FF2B5EF4-FFF2-40B4-BE49-F238E27FC236}">
                <a16:creationId xmlns:a16="http://schemas.microsoft.com/office/drawing/2014/main" id="{4930C748-7D08-9191-B7A7-6AB59696902C}"/>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F389B416-D98C-E4E3-627F-F4CDD9AB3E1D}"/>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7292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aks_Image Layout 1_Light Grey">
    <p:bg>
      <p:bgPr>
        <a:solidFill>
          <a:srgbClr val="F0F2F2"/>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0C335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4" name="Text Placeholder 13">
            <a:extLst>
              <a:ext uri="{FF2B5EF4-FFF2-40B4-BE49-F238E27FC236}">
                <a16:creationId xmlns:a16="http://schemas.microsoft.com/office/drawing/2014/main" id="{E4093F6F-0B0F-1980-18A8-5F8C87BF8F5A}"/>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0BBE0AB2-8F31-A80F-1C0A-52AF4C0F2AFD}"/>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0C335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5591416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aks_Image Layout 1_Navy">
    <p:bg>
      <p:bgPr>
        <a:solidFill>
          <a:srgbClr val="0D345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OAKS  |  PRESENTATION TITLE</a:t>
            </a:r>
          </a:p>
        </p:txBody>
      </p:sp>
      <p:sp>
        <p:nvSpPr>
          <p:cNvPr id="4" name="Text Placeholder 13">
            <a:extLst>
              <a:ext uri="{FF2B5EF4-FFF2-40B4-BE49-F238E27FC236}">
                <a16:creationId xmlns:a16="http://schemas.microsoft.com/office/drawing/2014/main" id="{08AD30F3-F377-47B9-B02D-510856D429AB}"/>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0FCF164B-794D-967C-2696-2F2353DEA791}"/>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884464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H_Image Layout 1_Off White">
    <p:bg>
      <p:bgPr>
        <a:solidFill>
          <a:srgbClr val="FBF6F0"/>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2BA9EEEF-26FF-569C-BD51-F365C5549025}"/>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7" name="Slide Number Placeholder 16">
            <a:extLst>
              <a:ext uri="{FF2B5EF4-FFF2-40B4-BE49-F238E27FC236}">
                <a16:creationId xmlns:a16="http://schemas.microsoft.com/office/drawing/2014/main" id="{60261807-CA33-0038-C1EC-A0EA5D68471E}"/>
              </a:ext>
            </a:extLst>
          </p:cNvPr>
          <p:cNvSpPr>
            <a:spLocks noGrp="1"/>
          </p:cNvSpPr>
          <p:nvPr>
            <p:ph type="sldNum" sz="quarter" idx="16"/>
          </p:nvPr>
        </p:nvSpPr>
        <p:spPr/>
        <p:txBody>
          <a:bodyPr/>
          <a:lstStyle>
            <a:lvl1pPr>
              <a:defRPr>
                <a:solidFill>
                  <a:schemeClr val="bg1"/>
                </a:solidFill>
                <a:latin typeface="Helvetica" pitchFamily="2" charset="0"/>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58CF702F-7CAC-4616-70D5-8D5EF6E08936}"/>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grpSp>
        <p:nvGrpSpPr>
          <p:cNvPr id="4" name="Group 3">
            <a:extLst>
              <a:ext uri="{FF2B5EF4-FFF2-40B4-BE49-F238E27FC236}">
                <a16:creationId xmlns:a16="http://schemas.microsoft.com/office/drawing/2014/main" id="{8A15581A-FEF0-FCAC-FDBA-B034626BF41F}"/>
              </a:ext>
            </a:extLst>
          </p:cNvPr>
          <p:cNvGrpSpPr/>
          <p:nvPr userDrawn="1"/>
        </p:nvGrpSpPr>
        <p:grpSpPr>
          <a:xfrm>
            <a:off x="2921015" y="732999"/>
            <a:ext cx="235749" cy="4964163"/>
            <a:chOff x="2930954" y="607164"/>
            <a:chExt cx="235749" cy="4964163"/>
          </a:xfrm>
        </p:grpSpPr>
        <p:pic>
          <p:nvPicPr>
            <p:cNvPr id="6" name="Picture 10">
              <a:extLst>
                <a:ext uri="{FF2B5EF4-FFF2-40B4-BE49-F238E27FC236}">
                  <a16:creationId xmlns:a16="http://schemas.microsoft.com/office/drawing/2014/main" id="{CC8B2356-0A80-8CE1-E423-079B9D54F3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7" name="Picture 11">
              <a:extLst>
                <a:ext uri="{FF2B5EF4-FFF2-40B4-BE49-F238E27FC236}">
                  <a16:creationId xmlns:a16="http://schemas.microsoft.com/office/drawing/2014/main" id="{74295445-7E51-5DAF-887F-AAFA183A48F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8" name="Text Placeholder 13">
            <a:extLst>
              <a:ext uri="{FF2B5EF4-FFF2-40B4-BE49-F238E27FC236}">
                <a16:creationId xmlns:a16="http://schemas.microsoft.com/office/drawing/2014/main" id="{A4752B07-1B2D-3736-7BAD-5834C6DDED3D}"/>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Tree>
    <p:extLst>
      <p:ext uri="{BB962C8B-B14F-4D97-AF65-F5344CB8AC3E}">
        <p14:creationId xmlns:p14="http://schemas.microsoft.com/office/powerpoint/2010/main" val="41704357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aks_Image Layout 2">
    <p:bg>
      <p:bgPr>
        <a:solidFill>
          <a:srgbClr val="F0F2F2"/>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20" name="Slide Number Placeholder 19">
            <a:extLst>
              <a:ext uri="{FF2B5EF4-FFF2-40B4-BE49-F238E27FC236}">
                <a16:creationId xmlns:a16="http://schemas.microsoft.com/office/drawing/2014/main" id="{912D24C9-61EF-7563-3496-657AC396917D}"/>
              </a:ext>
            </a:extLst>
          </p:cNvPr>
          <p:cNvSpPr>
            <a:spLocks noGrp="1"/>
          </p:cNvSpPr>
          <p:nvPr>
            <p:ph type="sldNum" sz="quarter" idx="22"/>
          </p:nvPr>
        </p:nvSpPr>
        <p:spPr/>
        <p:txBody>
          <a:bodyPr/>
          <a:lstStyle/>
          <a:p>
            <a:fld id="{AF68E7FD-7311-D247-9A21-C4C10E3F1E65}" type="slidenum">
              <a:rPr lang="en-TH" smtClean="0"/>
              <a:pPr/>
              <a:t>‹#›</a:t>
            </a:fld>
            <a:endParaRPr lang="en-TH"/>
          </a:p>
        </p:txBody>
      </p:sp>
      <p:sp>
        <p:nvSpPr>
          <p:cNvPr id="9" name="Footer Placeholder 4">
            <a:extLst>
              <a:ext uri="{FF2B5EF4-FFF2-40B4-BE49-F238E27FC236}">
                <a16:creationId xmlns:a16="http://schemas.microsoft.com/office/drawing/2014/main" id="{89BE4B56-09F0-6664-189F-824B822BF5EF}"/>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1486348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aks_Image Layout 3">
    <p:bg>
      <p:bgPr>
        <a:solidFill>
          <a:srgbClr val="F0F2F2"/>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D3451"/>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838F0967-C56D-FD86-9D6B-86B31A5071C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6" name="Text Placeholder 13">
            <a:extLst>
              <a:ext uri="{FF2B5EF4-FFF2-40B4-BE49-F238E27FC236}">
                <a16:creationId xmlns:a16="http://schemas.microsoft.com/office/drawing/2014/main" id="{D6338AE7-45C4-790C-30B3-944FBC5D4298}"/>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FB1DDC2C-3E57-92D9-1B5D-9B272D112D9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952940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Oaks_Image Layout 4">
    <p:bg>
      <p:bgPr>
        <a:solidFill>
          <a:srgbClr val="F0F2F2"/>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35272ECA-CA9A-5663-6C62-857CEEB6490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2" name="Text Placeholder 13">
            <a:extLst>
              <a:ext uri="{FF2B5EF4-FFF2-40B4-BE49-F238E27FC236}">
                <a16:creationId xmlns:a16="http://schemas.microsoft.com/office/drawing/2014/main" id="{CF70D3A0-A13D-838F-0053-B6EBE6453AA3}"/>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41832A4B-1684-263B-C778-2CA0F263A40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860474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aks_Image Layout 5">
    <p:bg>
      <p:bgPr>
        <a:solidFill>
          <a:srgbClr val="F0F2F2"/>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0D3451"/>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5" name="Footer Placeholder 4">
            <a:extLst>
              <a:ext uri="{FF2B5EF4-FFF2-40B4-BE49-F238E27FC236}">
                <a16:creationId xmlns:a16="http://schemas.microsoft.com/office/drawing/2014/main" id="{E770BC1F-3229-1035-038F-11C643AC11E0}"/>
              </a:ext>
            </a:extLst>
          </p:cNvPr>
          <p:cNvSpPr>
            <a:spLocks noGrp="1"/>
          </p:cNvSpPr>
          <p:nvPr>
            <p:ph type="ftr" sz="quarter" idx="23"/>
          </p:nvPr>
        </p:nvSpPr>
        <p:spPr/>
        <p:txBody>
          <a:bodyPr/>
          <a:lstStyle>
            <a:lvl1pPr>
              <a:defRPr>
                <a:solidFill>
                  <a:schemeClr val="bg1"/>
                </a:solidFill>
              </a:defRPr>
            </a:lvl1pPr>
          </a:lstStyle>
          <a:p>
            <a:r>
              <a:rPr lang="en-US"/>
              <a:t>OAKS  |  PRESENTATION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Text Placeholder 22">
            <a:extLst>
              <a:ext uri="{FF2B5EF4-FFF2-40B4-BE49-F238E27FC236}">
                <a16:creationId xmlns:a16="http://schemas.microsoft.com/office/drawing/2014/main" id="{CBBCB470-0254-AA88-7054-3A2ED2F201B6}"/>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019920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aks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3" name="Footer Placeholder 2">
            <a:extLst>
              <a:ext uri="{FF2B5EF4-FFF2-40B4-BE49-F238E27FC236}">
                <a16:creationId xmlns:a16="http://schemas.microsoft.com/office/drawing/2014/main" id="{F10A7171-5BB0-E8F6-D743-4BF2BBFEBBFB}"/>
              </a:ext>
            </a:extLst>
          </p:cNvPr>
          <p:cNvSpPr>
            <a:spLocks noGrp="1"/>
          </p:cNvSpPr>
          <p:nvPr>
            <p:ph type="ftr" sz="quarter" idx="15"/>
          </p:nvPr>
        </p:nvSpPr>
        <p:spPr/>
        <p:txBody>
          <a:bodyPr/>
          <a:lstStyle>
            <a:lvl1pPr>
              <a:defRPr>
                <a:solidFill>
                  <a:schemeClr val="bg1"/>
                </a:solidFill>
              </a:defRPr>
            </a:lvl1pPr>
          </a:lstStyle>
          <a:p>
            <a:r>
              <a:rPr lang="en-US"/>
              <a:t>OAKS  |  PRESENTATION TITLE</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itle 1">
            <a:extLst>
              <a:ext uri="{FF2B5EF4-FFF2-40B4-BE49-F238E27FC236}">
                <a16:creationId xmlns:a16="http://schemas.microsoft.com/office/drawing/2014/main" id="{2BA6265E-5BC7-B276-5CE2-DBF0FB386D36}"/>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970061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aks_Graph">
    <p:bg>
      <p:bgPr>
        <a:solidFill>
          <a:srgbClr val="F0F2F2"/>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F0F2F2"/>
          </a:solidFill>
        </p:spPr>
        <p:txBody>
          <a:bodyPr>
            <a:normAutofit/>
          </a:bodyPr>
          <a:lstStyle>
            <a:lvl1pPr>
              <a:defRPr sz="1400">
                <a:solidFill>
                  <a:srgbClr val="0D3451"/>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D3451"/>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8" name="Slide Number Placeholder 7">
            <a:extLst>
              <a:ext uri="{FF2B5EF4-FFF2-40B4-BE49-F238E27FC236}">
                <a16:creationId xmlns:a16="http://schemas.microsoft.com/office/drawing/2014/main" id="{43901A5C-6144-4F5D-E0DC-DC47E1557726}"/>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A5228486-3736-7E61-6C69-6D812D18E710}"/>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
        <p:nvSpPr>
          <p:cNvPr id="5" name="Text Placeholder 22">
            <a:extLst>
              <a:ext uri="{FF2B5EF4-FFF2-40B4-BE49-F238E27FC236}">
                <a16:creationId xmlns:a16="http://schemas.microsoft.com/office/drawing/2014/main" id="{2E058260-66A8-7FA9-004A-C45D6CB3ABD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506851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Oaks_Text Layout_Left Aligned">
    <p:bg>
      <p:bgPr>
        <a:solidFill>
          <a:srgbClr val="F0F2F2"/>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Slide Number Placeholder 3">
            <a:extLst>
              <a:ext uri="{FF2B5EF4-FFF2-40B4-BE49-F238E27FC236}">
                <a16:creationId xmlns:a16="http://schemas.microsoft.com/office/drawing/2014/main" id="{60F43961-BB73-207F-0477-CEDAA4964EFD}"/>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C7CDB595-D630-E2D9-909E-8242F2C4D8B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31776532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aks_Text Layout_Center Aligned">
    <p:bg>
      <p:bgPr>
        <a:solidFill>
          <a:srgbClr val="F0F2F2"/>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0D3451"/>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0D345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0D3451"/>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0C3351"/>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2DF4D0AC-FDFC-6E5D-BD7D-E6A4AB83C03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1756243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aks_Quote Highlight_Light Grey">
    <p:bg>
      <p:bgPr>
        <a:solidFill>
          <a:srgbClr val="F0F2F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F4773-E61B-788F-9739-FFED86C03C06}"/>
              </a:ext>
            </a:extLst>
          </p:cNvPr>
          <p:cNvSpPr>
            <a:spLocks noGrp="1"/>
          </p:cNvSpPr>
          <p:nvPr>
            <p:ph type="ftr" sz="quarter" idx="10"/>
          </p:nvPr>
        </p:nvSpPr>
        <p:spPr/>
        <p:txBody>
          <a:bodyPr/>
          <a:lstStyle/>
          <a:p>
            <a:r>
              <a:rPr lang="en-US"/>
              <a:t>OAKS  |  PRESENTATION TITLE</a:t>
            </a:r>
          </a:p>
        </p:txBody>
      </p:sp>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558942CB-409B-FB77-3FB3-2944718F5BE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194388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aks_Quote Highlight_Navy">
    <p:bg>
      <p:bgPr>
        <a:solidFill>
          <a:srgbClr val="0D345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0D299C-B46F-6627-234E-7958E9B4D0CE}"/>
              </a:ext>
            </a:extLst>
          </p:cNvPr>
          <p:cNvSpPr>
            <a:spLocks noGrp="1"/>
          </p:cNvSpPr>
          <p:nvPr>
            <p:ph type="ftr" sz="quarter" idx="10"/>
          </p:nvPr>
        </p:nvSpPr>
        <p:spPr/>
        <p:txBody>
          <a:bodyPr/>
          <a:lstStyle>
            <a:lvl1pPr>
              <a:defRPr>
                <a:solidFill>
                  <a:schemeClr val="bg1"/>
                </a:solidFill>
              </a:defRPr>
            </a:lvl1pPr>
          </a:lstStyle>
          <a:p>
            <a:r>
              <a:rPr lang="en-US"/>
              <a:t>OAKS  |  PRESENTATION TITLE</a:t>
            </a:r>
          </a:p>
        </p:txBody>
      </p:sp>
      <p:sp>
        <p:nvSpPr>
          <p:cNvPr id="6" name="Slide Number Placeholder 5">
            <a:extLst>
              <a:ext uri="{FF2B5EF4-FFF2-40B4-BE49-F238E27FC236}">
                <a16:creationId xmlns:a16="http://schemas.microsoft.com/office/drawing/2014/main" id="{E018EFB6-BC2B-4B27-7799-51C17F6059E1}"/>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719937FE-6279-F0F2-860E-BBC18256B632}"/>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9091488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H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17" name="Slide Number Placeholder 16">
            <a:extLst>
              <a:ext uri="{FF2B5EF4-FFF2-40B4-BE49-F238E27FC236}">
                <a16:creationId xmlns:a16="http://schemas.microsoft.com/office/drawing/2014/main" id="{60261807-CA33-0038-C1EC-A0EA5D68471E}"/>
              </a:ext>
            </a:extLst>
          </p:cNvPr>
          <p:cNvSpPr>
            <a:spLocks noGrp="1"/>
          </p:cNvSpPr>
          <p:nvPr>
            <p:ph type="sldNum" sz="quarter" idx="16"/>
          </p:nvPr>
        </p:nvSpPr>
        <p:spPr/>
        <p:txBody>
          <a:bodyPr/>
          <a:lstStyle>
            <a:lvl1pPr>
              <a:defRPr>
                <a:solidFill>
                  <a:schemeClr val="bg1"/>
                </a:solidFill>
                <a:latin typeface="Helvetica" pitchFamily="2" charset="0"/>
              </a:defRPr>
            </a:lvl1p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85BE7767-816C-F863-F43A-4B844BBF199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6" name="Text Placeholder 8">
            <a:extLst>
              <a:ext uri="{FF2B5EF4-FFF2-40B4-BE49-F238E27FC236}">
                <a16:creationId xmlns:a16="http://schemas.microsoft.com/office/drawing/2014/main" id="{2FF62BDC-C1CB-6313-2026-CB5E55864A94}"/>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3" name="Group 2">
            <a:extLst>
              <a:ext uri="{FF2B5EF4-FFF2-40B4-BE49-F238E27FC236}">
                <a16:creationId xmlns:a16="http://schemas.microsoft.com/office/drawing/2014/main" id="{6CA3F996-7E4B-4C4A-8FDE-A2B69EB7DC6F}"/>
              </a:ext>
            </a:extLst>
          </p:cNvPr>
          <p:cNvGrpSpPr/>
          <p:nvPr userDrawn="1"/>
        </p:nvGrpSpPr>
        <p:grpSpPr>
          <a:xfrm>
            <a:off x="2921015" y="732999"/>
            <a:ext cx="235749" cy="4964163"/>
            <a:chOff x="2930954" y="607164"/>
            <a:chExt cx="235749" cy="4964163"/>
          </a:xfrm>
        </p:grpSpPr>
        <p:pic>
          <p:nvPicPr>
            <p:cNvPr id="7" name="Picture 10">
              <a:extLst>
                <a:ext uri="{FF2B5EF4-FFF2-40B4-BE49-F238E27FC236}">
                  <a16:creationId xmlns:a16="http://schemas.microsoft.com/office/drawing/2014/main" id="{4181DBFA-4017-F39C-FB2B-43E4259989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8" name="Picture 11">
              <a:extLst>
                <a:ext uri="{FF2B5EF4-FFF2-40B4-BE49-F238E27FC236}">
                  <a16:creationId xmlns:a16="http://schemas.microsoft.com/office/drawing/2014/main" id="{A5290DC9-9D78-A5A8-1272-AB47DC4D28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9" name="Text Placeholder 13">
            <a:extLst>
              <a:ext uri="{FF2B5EF4-FFF2-40B4-BE49-F238E27FC236}">
                <a16:creationId xmlns:a16="http://schemas.microsoft.com/office/drawing/2014/main" id="{CD3DADAC-AE7E-9766-99F1-14577C406932}"/>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10" name="Title 1">
            <a:extLst>
              <a:ext uri="{FF2B5EF4-FFF2-40B4-BE49-F238E27FC236}">
                <a16:creationId xmlns:a16="http://schemas.microsoft.com/office/drawing/2014/main" id="{B6E2E2BA-010B-D99F-D59E-685C37F8EF6E}"/>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477480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aks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OAKS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ADC7D3BA-F759-BE3A-C0B5-7B61C614A805}"/>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522838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aks_Infographic 1_Light Grey">
    <p:bg>
      <p:bgPr>
        <a:solidFill>
          <a:srgbClr val="F0F2F2"/>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p>
            <a:r>
              <a:rPr lang="en-US"/>
              <a:t>OAKS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270BF8C2-B63A-F231-B2D1-8E4A77728008}"/>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0C335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D0288F0B-A2E3-B7E4-D2C0-020D32A9DF58}"/>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0C335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5821E22E-072D-945B-149D-4092354169F0}"/>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0C335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657A3475-DEBE-FA5F-7D9C-212963633E4F}"/>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0C335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ABBFEED7-D0A6-A4F0-208B-A7A20FB57331}"/>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0C335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2778F5A6-3A87-7734-87B7-10F42EF538DC}"/>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0C335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900769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aks_Infographic 1_Navy">
    <p:bg>
      <p:bgPr>
        <a:solidFill>
          <a:srgbClr val="0D345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lvl1pPr>
              <a:defRPr>
                <a:solidFill>
                  <a:schemeClr val="bg1"/>
                </a:solidFill>
              </a:defRPr>
            </a:lvl1pPr>
          </a:lstStyle>
          <a:p>
            <a:r>
              <a:rPr lang="en-US"/>
              <a:t>OAKS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F1CF19B1-36C4-2007-193E-A17E7D8DB8E7}"/>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C56CEE38-E6D1-4B35-4113-BC58054DF3D0}"/>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1C8B22DE-24B3-9648-BF16-73726C444071}"/>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BD340146-B98D-F2FF-E346-B53EAEE62EB4}"/>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C090C77C-A7A6-8DCC-B4D7-7ACCAAE7D131}"/>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C5F40483-6AED-7695-90F2-2388071623C2}"/>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326043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aks_Infographic 2_Light Grey">
    <p:bg>
      <p:bgPr>
        <a:solidFill>
          <a:srgbClr val="F0F2F2"/>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p>
            <a:r>
              <a:rPr lang="en-US"/>
              <a:t>OAKS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DD38F56E-25BB-AA2D-6741-1FB4CE9E5129}"/>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0D3451"/>
                </a:solidFill>
                <a:latin typeface="Impact" panose="020B0806030902050204" pitchFamily="34" charset="0"/>
                <a:ea typeface="+mj-ea"/>
                <a:cs typeface="+mj-cs"/>
              </a:defRPr>
            </a:lvl1pPr>
          </a:lstStyle>
          <a:p>
            <a:pPr lvl="0"/>
            <a:r>
              <a:rPr lang="en-TH"/>
              <a:t>15.7 m</a:t>
            </a:r>
          </a:p>
        </p:txBody>
      </p:sp>
      <p:sp>
        <p:nvSpPr>
          <p:cNvPr id="8" name="Text Placeholder 22">
            <a:extLst>
              <a:ext uri="{FF2B5EF4-FFF2-40B4-BE49-F238E27FC236}">
                <a16:creationId xmlns:a16="http://schemas.microsoft.com/office/drawing/2014/main" id="{5DD80438-6751-7FE4-04AE-82EB3B81CEBF}"/>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0D34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511403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Oaks_Infographic 2_Navy">
    <p:bg>
      <p:bgPr>
        <a:solidFill>
          <a:srgbClr val="0D345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chemeClr val="bg1"/>
                </a:solidFill>
              </a:defRPr>
            </a:lvl1pPr>
          </a:lstStyle>
          <a:p>
            <a:r>
              <a:rPr lang="en-US"/>
              <a:t>OAKS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6250F88E-FD23-6D9F-0706-D55C61F1402E}"/>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8AD92FC6-76FB-0150-54BD-8742E0E6D869}"/>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945931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aks_Content Layout">
    <p:bg>
      <p:bgPr>
        <a:solidFill>
          <a:srgbClr val="F0F2F2"/>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0D345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5" name="Footer Placeholder 2">
            <a:extLst>
              <a:ext uri="{FF2B5EF4-FFF2-40B4-BE49-F238E27FC236}">
                <a16:creationId xmlns:a16="http://schemas.microsoft.com/office/drawing/2014/main" id="{55A56152-710A-0DA5-B8A3-210129CCEC98}"/>
              </a:ext>
            </a:extLst>
          </p:cNvPr>
          <p:cNvSpPr>
            <a:spLocks noGrp="1"/>
          </p:cNvSpPr>
          <p:nvPr>
            <p:ph type="ftr" sz="quarter" idx="23"/>
          </p:nvPr>
        </p:nvSpPr>
        <p:spPr>
          <a:xfrm>
            <a:off x="368414" y="6436177"/>
            <a:ext cx="4908259" cy="136525"/>
          </a:xfrm>
        </p:spPr>
        <p:txBody>
          <a:bodyPr/>
          <a:lstStyle/>
          <a:p>
            <a:r>
              <a:rPr lang="en-US"/>
              <a:t>OAKS  |  PRESENTATION TITLE</a:t>
            </a:r>
          </a:p>
        </p:txBody>
      </p:sp>
      <p:sp>
        <p:nvSpPr>
          <p:cNvPr id="6" name="Text Placeholder 22">
            <a:extLst>
              <a:ext uri="{FF2B5EF4-FFF2-40B4-BE49-F238E27FC236}">
                <a16:creationId xmlns:a16="http://schemas.microsoft.com/office/drawing/2014/main" id="{34C1B5C5-5227-F027-576B-6AD911D26FB4}"/>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0C335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8" name="Text Placeholder 4">
            <a:extLst>
              <a:ext uri="{FF2B5EF4-FFF2-40B4-BE49-F238E27FC236}">
                <a16:creationId xmlns:a16="http://schemas.microsoft.com/office/drawing/2014/main" id="{9FDFC428-7B50-B1F0-6AB1-27CD6D895A6E}"/>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0C3351">
                    <a:alpha val="50000"/>
                  </a:srgbClr>
                </a:solidFill>
                <a:latin typeface="Impact" panose="020B0806030902050204" pitchFamily="34" charset="0"/>
              </a:defRPr>
            </a:lvl1pPr>
          </a:lstStyle>
          <a:p>
            <a:pPr lvl="0"/>
            <a:r>
              <a:rPr lang="en-US"/>
              <a:t>Chengdu</a:t>
            </a:r>
          </a:p>
          <a:p>
            <a:pPr lvl="0"/>
            <a:r>
              <a:rPr lang="en-US"/>
              <a:t>Brisbane</a:t>
            </a:r>
          </a:p>
          <a:p>
            <a:pPr lvl="0"/>
            <a:r>
              <a:rPr lang="en-US"/>
              <a:t>Abu Dhabi</a:t>
            </a:r>
          </a:p>
          <a:p>
            <a:pPr lvl="0"/>
            <a:r>
              <a:rPr lang="en-US"/>
              <a:t>Adelaide</a:t>
            </a:r>
          </a:p>
        </p:txBody>
      </p:sp>
      <p:sp>
        <p:nvSpPr>
          <p:cNvPr id="10" name="Text Placeholder 4">
            <a:extLst>
              <a:ext uri="{FF2B5EF4-FFF2-40B4-BE49-F238E27FC236}">
                <a16:creationId xmlns:a16="http://schemas.microsoft.com/office/drawing/2014/main" id="{39215F09-065A-3082-13A4-0F598483DEEB}"/>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0C3351"/>
                </a:solidFill>
                <a:latin typeface="Impact" panose="020B0806030902050204" pitchFamily="34" charset="0"/>
              </a:defRPr>
            </a:lvl1pPr>
          </a:lstStyle>
          <a:p>
            <a:pPr lvl="0"/>
            <a:r>
              <a:rPr lang="en-US"/>
              <a:t>Queenstown</a:t>
            </a:r>
          </a:p>
        </p:txBody>
      </p:sp>
      <p:sp>
        <p:nvSpPr>
          <p:cNvPr id="11" name="Text Placeholder 4">
            <a:extLst>
              <a:ext uri="{FF2B5EF4-FFF2-40B4-BE49-F238E27FC236}">
                <a16:creationId xmlns:a16="http://schemas.microsoft.com/office/drawing/2014/main" id="{E07DEF20-9BB6-9ECC-65A1-A412B84F89C8}"/>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0C3351">
                    <a:alpha val="50000"/>
                  </a:srgbClr>
                </a:solidFill>
                <a:latin typeface="Impact" panose="020B0806030902050204" pitchFamily="34" charset="0"/>
              </a:defRPr>
            </a:lvl1pPr>
          </a:lstStyle>
          <a:p>
            <a:pPr lvl="0"/>
            <a:r>
              <a:rPr lang="en-US"/>
              <a:t>Melbourne</a:t>
            </a:r>
          </a:p>
        </p:txBody>
      </p:sp>
    </p:spTree>
    <p:extLst>
      <p:ext uri="{BB962C8B-B14F-4D97-AF65-F5344CB8AC3E}">
        <p14:creationId xmlns:p14="http://schemas.microsoft.com/office/powerpoint/2010/main" val="47801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NH_Brand Section Divider 1_Blue">
    <p:bg>
      <p:bgPr>
        <a:solidFill>
          <a:srgbClr val="003A70"/>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black and white logo&#10;&#10;Description automatically generated">
            <a:extLst>
              <a:ext uri="{FF2B5EF4-FFF2-40B4-BE49-F238E27FC236}">
                <a16:creationId xmlns:a16="http://schemas.microsoft.com/office/drawing/2014/main" id="{F36F712D-C2B2-2CCD-DB88-B47E7E48846E}"/>
              </a:ext>
            </a:extLst>
          </p:cNvPr>
          <p:cNvPicPr>
            <a:picLocks noChangeAspect="1"/>
          </p:cNvPicPr>
          <p:nvPr userDrawn="1"/>
        </p:nvPicPr>
        <p:blipFill>
          <a:blip r:embed="rId2"/>
          <a:stretch>
            <a:fillRect/>
          </a:stretch>
        </p:blipFill>
        <p:spPr>
          <a:xfrm>
            <a:off x="1029055" y="2345747"/>
            <a:ext cx="2463871" cy="2463871"/>
          </a:xfrm>
          <a:prstGeom prst="rect">
            <a:avLst/>
          </a:prstGeom>
        </p:spPr>
      </p:pic>
      <p:sp>
        <p:nvSpPr>
          <p:cNvPr id="3" name="Title 1">
            <a:extLst>
              <a:ext uri="{FF2B5EF4-FFF2-40B4-BE49-F238E27FC236}">
                <a16:creationId xmlns:a16="http://schemas.microsoft.com/office/drawing/2014/main" id="{9D102629-881B-926C-C4F3-D3CD68B3B230}"/>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4619259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NH_Brand Section Divider 1_Light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003A70"/>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003A70"/>
            </a:solidFill>
          </a:ln>
        </p:spPr>
        <p:style>
          <a:lnRef idx="2">
            <a:schemeClr val="accent1"/>
          </a:lnRef>
          <a:fillRef idx="0">
            <a:schemeClr val="accent1"/>
          </a:fillRef>
          <a:effectRef idx="1">
            <a:schemeClr val="accent1"/>
          </a:effectRef>
          <a:fontRef idx="minor">
            <a:schemeClr val="tx1"/>
          </a:fontRef>
        </p:style>
      </p:cxnSp>
      <p:pic>
        <p:nvPicPr>
          <p:cNvPr id="11" name="Picture 10" descr="A black background with blue text&#10;&#10;Description automatically generated">
            <a:extLst>
              <a:ext uri="{FF2B5EF4-FFF2-40B4-BE49-F238E27FC236}">
                <a16:creationId xmlns:a16="http://schemas.microsoft.com/office/drawing/2014/main" id="{197DB887-4BEA-9EA1-BE9F-7C84283F33E9}"/>
              </a:ext>
            </a:extLst>
          </p:cNvPr>
          <p:cNvPicPr>
            <a:picLocks noChangeAspect="1"/>
          </p:cNvPicPr>
          <p:nvPr userDrawn="1"/>
        </p:nvPicPr>
        <p:blipFill>
          <a:blip r:embed="rId2"/>
          <a:stretch>
            <a:fillRect/>
          </a:stretch>
        </p:blipFill>
        <p:spPr>
          <a:xfrm>
            <a:off x="1024310" y="2345747"/>
            <a:ext cx="2469600" cy="2469600"/>
          </a:xfrm>
          <a:prstGeom prst="rect">
            <a:avLst/>
          </a:prstGeom>
        </p:spPr>
      </p:pic>
    </p:spTree>
    <p:extLst>
      <p:ext uri="{BB962C8B-B14F-4D97-AF65-F5344CB8AC3E}">
        <p14:creationId xmlns:p14="http://schemas.microsoft.com/office/powerpoint/2010/main" val="1984521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NH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descr="A black and white logo&#10;&#10;Description automatically generated">
            <a:extLst>
              <a:ext uri="{FF2B5EF4-FFF2-40B4-BE49-F238E27FC236}">
                <a16:creationId xmlns:a16="http://schemas.microsoft.com/office/drawing/2014/main" id="{95DEB56A-B213-AE08-4A83-F35E8716FEEE}"/>
              </a:ext>
            </a:extLst>
          </p:cNvPr>
          <p:cNvPicPr>
            <a:picLocks noChangeAspect="1"/>
          </p:cNvPicPr>
          <p:nvPr userDrawn="1"/>
        </p:nvPicPr>
        <p:blipFill>
          <a:blip r:embed="rId2"/>
          <a:stretch>
            <a:fillRect/>
          </a:stretch>
        </p:blipFill>
        <p:spPr>
          <a:xfrm>
            <a:off x="4787535" y="-21679"/>
            <a:ext cx="2463871" cy="2463871"/>
          </a:xfrm>
          <a:prstGeom prst="rect">
            <a:avLst/>
          </a:prstGeom>
        </p:spPr>
      </p:pic>
      <p:sp>
        <p:nvSpPr>
          <p:cNvPr id="4" name="Title 1">
            <a:extLst>
              <a:ext uri="{FF2B5EF4-FFF2-40B4-BE49-F238E27FC236}">
                <a16:creationId xmlns:a16="http://schemas.microsoft.com/office/drawing/2014/main" id="{303BB572-56F1-9B2A-14B8-9ABE9A4739AC}"/>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482273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NH_Divider_Blue">
    <p:bg>
      <p:bgPr>
        <a:solidFill>
          <a:srgbClr val="003A70"/>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  PRESENTATION TITLE</a:t>
            </a:r>
          </a:p>
        </p:txBody>
      </p:sp>
      <p:sp>
        <p:nvSpPr>
          <p:cNvPr id="5" name="Text Placeholder 22">
            <a:extLst>
              <a:ext uri="{FF2B5EF4-FFF2-40B4-BE49-F238E27FC236}">
                <a16:creationId xmlns:a16="http://schemas.microsoft.com/office/drawing/2014/main" id="{64FE3632-CEE6-95A8-C1FB-2513DA7BA74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BE1125B2-E217-FAF5-7BF8-C2809193AE0A}"/>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867615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H_Image Layout 2_Whi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8015FF-E6CA-06B4-A8E3-6C59CDBBAFD6}"/>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 </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9" name="Footer Placeholder 4">
            <a:extLst>
              <a:ext uri="{FF2B5EF4-FFF2-40B4-BE49-F238E27FC236}">
                <a16:creationId xmlns:a16="http://schemas.microsoft.com/office/drawing/2014/main" id="{61EE7D15-89A3-7900-4CDD-E9E045F379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pic>
        <p:nvPicPr>
          <p:cNvPr id="2" name="Picture 8">
            <a:extLst>
              <a:ext uri="{FF2B5EF4-FFF2-40B4-BE49-F238E27FC236}">
                <a16:creationId xmlns:a16="http://schemas.microsoft.com/office/drawing/2014/main" id="{403C0A30-F316-5790-00A0-F96C01E185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48633" y="4844643"/>
            <a:ext cx="175768" cy="96549"/>
          </a:xfrm>
          <a:prstGeom prst="rect">
            <a:avLst/>
          </a:prstGeom>
        </p:spPr>
      </p:pic>
      <p:pic>
        <p:nvPicPr>
          <p:cNvPr id="3" name="Picture 10">
            <a:extLst>
              <a:ext uri="{FF2B5EF4-FFF2-40B4-BE49-F238E27FC236}">
                <a16:creationId xmlns:a16="http://schemas.microsoft.com/office/drawing/2014/main" id="{708F55EB-CD2E-0FC4-5222-5E927A43574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20232" y="4844643"/>
            <a:ext cx="175768" cy="96549"/>
          </a:xfrm>
          <a:prstGeom prst="rect">
            <a:avLst/>
          </a:prstGeom>
        </p:spPr>
      </p:pic>
      <p:pic>
        <p:nvPicPr>
          <p:cNvPr id="15" name="Picture 12">
            <a:extLst>
              <a:ext uri="{FF2B5EF4-FFF2-40B4-BE49-F238E27FC236}">
                <a16:creationId xmlns:a16="http://schemas.microsoft.com/office/drawing/2014/main" id="{31D4512E-0A48-3E93-CBFA-3E5D4307A69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96597" y="4844643"/>
            <a:ext cx="175768" cy="96549"/>
          </a:xfrm>
          <a:prstGeom prst="rect">
            <a:avLst/>
          </a:prstGeom>
        </p:spPr>
      </p:pic>
    </p:spTree>
    <p:extLst>
      <p:ext uri="{BB962C8B-B14F-4D97-AF65-F5344CB8AC3E}">
        <p14:creationId xmlns:p14="http://schemas.microsoft.com/office/powerpoint/2010/main" val="37255758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H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5" name="Footer Placeholder 4">
            <a:extLst>
              <a:ext uri="{FF2B5EF4-FFF2-40B4-BE49-F238E27FC236}">
                <a16:creationId xmlns:a16="http://schemas.microsoft.com/office/drawing/2014/main" id="{FC51AA67-0AB7-0501-A338-0FF2FC29C310}"/>
              </a:ext>
            </a:extLst>
          </p:cNvPr>
          <p:cNvSpPr>
            <a:spLocks noGrp="1"/>
          </p:cNvSpPr>
          <p:nvPr>
            <p:ph type="ftr" sz="quarter" idx="20"/>
          </p:nvPr>
        </p:nvSpPr>
        <p:spPr/>
        <p:txBody>
          <a:bodyPr/>
          <a:lstStyle/>
          <a:p>
            <a:r>
              <a:rPr lang="en-US"/>
              <a:t>NH  |  PRESENTATION TITLE</a:t>
            </a:r>
          </a:p>
        </p:txBody>
      </p:sp>
      <p:sp>
        <p:nvSpPr>
          <p:cNvPr id="7" name="Slide Number Placeholder 6">
            <a:extLst>
              <a:ext uri="{FF2B5EF4-FFF2-40B4-BE49-F238E27FC236}">
                <a16:creationId xmlns:a16="http://schemas.microsoft.com/office/drawing/2014/main" id="{DCC31118-D10B-BFF3-EDE4-3199A9862101}"/>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6" name="Text Placeholder 22">
            <a:extLst>
              <a:ext uri="{FF2B5EF4-FFF2-40B4-BE49-F238E27FC236}">
                <a16:creationId xmlns:a16="http://schemas.microsoft.com/office/drawing/2014/main" id="{2E938F93-3D6F-9C42-39E3-CC37E8A80A2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003A70"/>
                </a:solidFill>
                <a:latin typeface="Impact" panose="020B0806030902050204" pitchFamily="34" charset="0"/>
                <a:ea typeface="+mj-ea"/>
                <a:cs typeface="+mj-cs"/>
              </a:defRPr>
            </a:lvl1pPr>
          </a:lstStyle>
          <a:p>
            <a:pPr lvl="0"/>
            <a:r>
              <a:rPr lang="en-TH"/>
              <a:t>2</a:t>
            </a:r>
          </a:p>
        </p:txBody>
      </p:sp>
      <p:sp>
        <p:nvSpPr>
          <p:cNvPr id="8" name="Title 1">
            <a:extLst>
              <a:ext uri="{FF2B5EF4-FFF2-40B4-BE49-F238E27FC236}">
                <a16:creationId xmlns:a16="http://schemas.microsoft.com/office/drawing/2014/main" id="{A8583CA3-C181-2CE0-38C8-A51F1715E602}"/>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003A70"/>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654988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H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003A70"/>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C12AB337-CC43-7F44-D374-F888DF27C498}"/>
              </a:ext>
            </a:extLst>
          </p:cNvPr>
          <p:cNvSpPr>
            <a:spLocks noGrp="1"/>
          </p:cNvSpPr>
          <p:nvPr>
            <p:ph type="ftr" sz="quarter" idx="15"/>
          </p:nvPr>
        </p:nvSpPr>
        <p:spPr/>
        <p:txBody>
          <a:bodyPr/>
          <a:lstStyle/>
          <a:p>
            <a:r>
              <a:rPr lang="en-US"/>
              <a:t>NH  |  PRESENTATION TITLE</a:t>
            </a:r>
          </a:p>
        </p:txBody>
      </p:sp>
      <p:sp>
        <p:nvSpPr>
          <p:cNvPr id="7" name="Slide Number Placeholder 6">
            <a:extLst>
              <a:ext uri="{FF2B5EF4-FFF2-40B4-BE49-F238E27FC236}">
                <a16:creationId xmlns:a16="http://schemas.microsoft.com/office/drawing/2014/main" id="{7AA9C60B-7425-19A3-640A-10774A007B9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6" name="Title 1">
            <a:extLst>
              <a:ext uri="{FF2B5EF4-FFF2-40B4-BE49-F238E27FC236}">
                <a16:creationId xmlns:a16="http://schemas.microsoft.com/office/drawing/2014/main" id="{D6788BF3-FA22-CBFD-4D98-F39D1AF117DE}"/>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582903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NH_Image Layout 1_Blue">
    <p:bg>
      <p:bgPr>
        <a:solidFill>
          <a:srgbClr val="003A70"/>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  PRESENTATION TITLE</a:t>
            </a:r>
          </a:p>
        </p:txBody>
      </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79775A78-7BC3-A5DD-3D14-34E61CBAF770}"/>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627224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H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20" name="Slide Number Placeholder 19">
            <a:extLst>
              <a:ext uri="{FF2B5EF4-FFF2-40B4-BE49-F238E27FC236}">
                <a16:creationId xmlns:a16="http://schemas.microsoft.com/office/drawing/2014/main" id="{912D24C9-61EF-7563-3496-657AC396917D}"/>
              </a:ext>
            </a:extLst>
          </p:cNvPr>
          <p:cNvSpPr>
            <a:spLocks noGrp="1"/>
          </p:cNvSpPr>
          <p:nvPr>
            <p:ph type="sldNum" sz="quarter" idx="22"/>
          </p:nvPr>
        </p:nvSpPr>
        <p:spPr/>
        <p:txBody>
          <a:bodyPr/>
          <a:lstStyle/>
          <a:p>
            <a:fld id="{AF68E7FD-7311-D247-9A21-C4C10E3F1E65}" type="slidenum">
              <a:rPr lang="en-TH" smtClean="0"/>
              <a:pPr/>
              <a:t>‹#›</a:t>
            </a:fld>
            <a:endParaRPr lang="en-TH"/>
          </a:p>
        </p:txBody>
      </p:sp>
      <p:sp>
        <p:nvSpPr>
          <p:cNvPr id="9" name="Footer Placeholder 4">
            <a:extLst>
              <a:ext uri="{FF2B5EF4-FFF2-40B4-BE49-F238E27FC236}">
                <a16:creationId xmlns:a16="http://schemas.microsoft.com/office/drawing/2014/main" id="{89BE4B56-09F0-6664-189F-824B822BF5EF}"/>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551298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NH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03A70"/>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838F0967-C56D-FD86-9D6B-86B31A5071C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77659959-8521-914C-0C7C-56E754912FD8}"/>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630955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NH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35272ECA-CA9A-5663-6C62-857CEEB6490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CA1C8545-48BF-4357-54F5-2B8E0F42BE9E}"/>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510780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H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003A70"/>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5" name="Footer Placeholder 4">
            <a:extLst>
              <a:ext uri="{FF2B5EF4-FFF2-40B4-BE49-F238E27FC236}">
                <a16:creationId xmlns:a16="http://schemas.microsoft.com/office/drawing/2014/main" id="{E770BC1F-3229-1035-038F-11C643AC11E0}"/>
              </a:ext>
            </a:extLst>
          </p:cNvPr>
          <p:cNvSpPr>
            <a:spLocks noGrp="1"/>
          </p:cNvSpPr>
          <p:nvPr>
            <p:ph type="ftr" sz="quarter" idx="23"/>
          </p:nvPr>
        </p:nvSpPr>
        <p:spPr/>
        <p:txBody>
          <a:bodyPr/>
          <a:lstStyle>
            <a:lvl1pPr>
              <a:defRPr>
                <a:solidFill>
                  <a:schemeClr val="bg1"/>
                </a:solidFill>
              </a:defRPr>
            </a:lvl1pPr>
          </a:lstStyle>
          <a:p>
            <a:r>
              <a:rPr lang="en-US"/>
              <a:t>NH  |  PRESENTATION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Text Placeholder 22">
            <a:extLst>
              <a:ext uri="{FF2B5EF4-FFF2-40B4-BE49-F238E27FC236}">
                <a16:creationId xmlns:a16="http://schemas.microsoft.com/office/drawing/2014/main" id="{B1D20785-F456-7FF9-F4C5-CC30DA7FAA50}"/>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111808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H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3" name="Footer Placeholder 2">
            <a:extLst>
              <a:ext uri="{FF2B5EF4-FFF2-40B4-BE49-F238E27FC236}">
                <a16:creationId xmlns:a16="http://schemas.microsoft.com/office/drawing/2014/main" id="{F10A7171-5BB0-E8F6-D743-4BF2BBFEBBFB}"/>
              </a:ext>
            </a:extLst>
          </p:cNvPr>
          <p:cNvSpPr>
            <a:spLocks noGrp="1"/>
          </p:cNvSpPr>
          <p:nvPr>
            <p:ph type="ftr" sz="quarter" idx="15"/>
          </p:nvPr>
        </p:nvSpPr>
        <p:spPr/>
        <p:txBody>
          <a:bodyPr/>
          <a:lstStyle>
            <a:lvl1pPr>
              <a:defRPr>
                <a:solidFill>
                  <a:schemeClr val="bg1"/>
                </a:solidFill>
              </a:defRPr>
            </a:lvl1pPr>
          </a:lstStyle>
          <a:p>
            <a:r>
              <a:rPr lang="en-US"/>
              <a:t>NH  |  PRESENTATION TITLE</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itle 1">
            <a:extLst>
              <a:ext uri="{FF2B5EF4-FFF2-40B4-BE49-F238E27FC236}">
                <a16:creationId xmlns:a16="http://schemas.microsoft.com/office/drawing/2014/main" id="{DBCCC73F-B4DF-D336-0853-C12AB7942041}"/>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1564416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H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003A70"/>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003A70"/>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8" name="Slide Number Placeholder 7">
            <a:extLst>
              <a:ext uri="{FF2B5EF4-FFF2-40B4-BE49-F238E27FC236}">
                <a16:creationId xmlns:a16="http://schemas.microsoft.com/office/drawing/2014/main" id="{43901A5C-6144-4F5D-E0DC-DC47E1557726}"/>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A5228486-3736-7E61-6C69-6D812D18E710}"/>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
        <p:nvSpPr>
          <p:cNvPr id="5" name="Text Placeholder 22">
            <a:extLst>
              <a:ext uri="{FF2B5EF4-FFF2-40B4-BE49-F238E27FC236}">
                <a16:creationId xmlns:a16="http://schemas.microsoft.com/office/drawing/2014/main" id="{204BA8BA-7B75-D40E-FFD8-5A45DADF7118}"/>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935090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NH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Slide Number Placeholder 3">
            <a:extLst>
              <a:ext uri="{FF2B5EF4-FFF2-40B4-BE49-F238E27FC236}">
                <a16:creationId xmlns:a16="http://schemas.microsoft.com/office/drawing/2014/main" id="{60F43961-BB73-207F-0477-CEDAA4964EFD}"/>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C7CDB595-D630-E2D9-909E-8242F2C4D8B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4262478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H_Image Layout 2_Off White">
    <p:bg>
      <p:bgPr>
        <a:solidFill>
          <a:srgbClr val="FBF6F0"/>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16" name="Text Placeholder 8">
            <a:extLst>
              <a:ext uri="{FF2B5EF4-FFF2-40B4-BE49-F238E27FC236}">
                <a16:creationId xmlns:a16="http://schemas.microsoft.com/office/drawing/2014/main" id="{3EB080C8-5B5B-393C-CB9A-C12B71A6C7E4}"/>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F06FB656-38AB-E24F-4E09-47CFC12E7F44}"/>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4968AF14-34D7-7711-4A99-54378987195B}"/>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9" name="Text Placeholder 8">
            <a:extLst>
              <a:ext uri="{FF2B5EF4-FFF2-40B4-BE49-F238E27FC236}">
                <a16:creationId xmlns:a16="http://schemas.microsoft.com/office/drawing/2014/main" id="{EB6109E6-7A5C-69E9-7D12-76B147F6064A}"/>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0" name="Text Placeholder 8">
            <a:extLst>
              <a:ext uri="{FF2B5EF4-FFF2-40B4-BE49-F238E27FC236}">
                <a16:creationId xmlns:a16="http://schemas.microsoft.com/office/drawing/2014/main" id="{A4D0E652-170F-582D-9F2A-239E3423CC61}"/>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1" name="Text Placeholder 8">
            <a:extLst>
              <a:ext uri="{FF2B5EF4-FFF2-40B4-BE49-F238E27FC236}">
                <a16:creationId xmlns:a16="http://schemas.microsoft.com/office/drawing/2014/main" id="{20FAE93A-7FB5-B538-C4FC-86B80FF59C63}"/>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3" name="Footer Placeholder 22">
            <a:extLst>
              <a:ext uri="{FF2B5EF4-FFF2-40B4-BE49-F238E27FC236}">
                <a16:creationId xmlns:a16="http://schemas.microsoft.com/office/drawing/2014/main" id="{D4CB47E6-76CB-2EDE-1C90-2A5C06CFA30A}"/>
              </a:ext>
            </a:extLst>
          </p:cNvPr>
          <p:cNvSpPr>
            <a:spLocks noGrp="1"/>
          </p:cNvSpPr>
          <p:nvPr>
            <p:ph type="ftr" sz="quarter" idx="21"/>
          </p:nvPr>
        </p:nvSpPr>
        <p:spPr/>
        <p:txBody>
          <a:bodyPr/>
          <a:lstStyle/>
          <a:p>
            <a:r>
              <a:rPr lang="en-US"/>
              <a:t>MINOR HOTELS  |  PRESENTATION TITLE</a:t>
            </a:r>
          </a:p>
        </p:txBody>
      </p:sp>
      <p:sp>
        <p:nvSpPr>
          <p:cNvPr id="24" name="Slide Number Placeholder 23">
            <a:extLst>
              <a:ext uri="{FF2B5EF4-FFF2-40B4-BE49-F238E27FC236}">
                <a16:creationId xmlns:a16="http://schemas.microsoft.com/office/drawing/2014/main" id="{FF9137F5-EEEE-335C-6705-97BCEFE68F2D}"/>
              </a:ext>
            </a:extLst>
          </p:cNvPr>
          <p:cNvSpPr>
            <a:spLocks noGrp="1"/>
          </p:cNvSpPr>
          <p:nvPr>
            <p:ph type="sldNum" sz="quarter" idx="22"/>
          </p:nvPr>
        </p:nvSpPr>
        <p:spPr/>
        <p:txBody>
          <a:bodyPr/>
          <a:lstStyle/>
          <a:p>
            <a:fld id="{AF68E7FD-7311-D247-9A21-C4C10E3F1E65}" type="slidenum">
              <a:rPr lang="en-TH" smtClean="0"/>
              <a:pPr/>
              <a:t>‹#›</a:t>
            </a:fld>
            <a:endParaRPr lang="en-TH"/>
          </a:p>
        </p:txBody>
      </p:sp>
      <p:pic>
        <p:nvPicPr>
          <p:cNvPr id="2" name="Picture 8">
            <a:extLst>
              <a:ext uri="{FF2B5EF4-FFF2-40B4-BE49-F238E27FC236}">
                <a16:creationId xmlns:a16="http://schemas.microsoft.com/office/drawing/2014/main" id="{E26FAB8C-31EA-84FF-4214-BF6E47E7D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6C0F879-2C2F-D9E2-EA5D-7B5D1F1C7C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4" name="Picture 12">
            <a:extLst>
              <a:ext uri="{FF2B5EF4-FFF2-40B4-BE49-F238E27FC236}">
                <a16:creationId xmlns:a16="http://schemas.microsoft.com/office/drawing/2014/main" id="{D11E03BB-2486-94D5-ED91-DB4E598474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Tree>
    <p:extLst>
      <p:ext uri="{BB962C8B-B14F-4D97-AF65-F5344CB8AC3E}">
        <p14:creationId xmlns:p14="http://schemas.microsoft.com/office/powerpoint/2010/main" val="25450116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NH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003A70"/>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003A7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003A70"/>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003A70"/>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4">
            <a:extLst>
              <a:ext uri="{FF2B5EF4-FFF2-40B4-BE49-F238E27FC236}">
                <a16:creationId xmlns:a16="http://schemas.microsoft.com/office/drawing/2014/main" id="{2DF4D0AC-FDFC-6E5D-BD7D-E6A4AB83C03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8046549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NH_Quote Highlight_Whit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F4773-E61B-788F-9739-FFED86C03C06}"/>
              </a:ext>
            </a:extLst>
          </p:cNvPr>
          <p:cNvSpPr>
            <a:spLocks noGrp="1"/>
          </p:cNvSpPr>
          <p:nvPr>
            <p:ph type="ftr" sz="quarter" idx="10"/>
          </p:nvPr>
        </p:nvSpPr>
        <p:spPr/>
        <p:txBody>
          <a:bodyPr/>
          <a:lstStyle/>
          <a:p>
            <a:r>
              <a:rPr lang="en-US"/>
              <a:t>NH  |  PRESENTATION TITLE</a:t>
            </a:r>
          </a:p>
        </p:txBody>
      </p:sp>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40779A73-0FAC-F998-CE98-7D74D3C622D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775393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H_Quote Highlight_Blue">
    <p:bg>
      <p:bgPr>
        <a:solidFill>
          <a:srgbClr val="003A70"/>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0D299C-B46F-6627-234E-7958E9B4D0CE}"/>
              </a:ext>
            </a:extLst>
          </p:cNvPr>
          <p:cNvSpPr>
            <a:spLocks noGrp="1"/>
          </p:cNvSpPr>
          <p:nvPr>
            <p:ph type="ftr" sz="quarter" idx="10"/>
          </p:nvPr>
        </p:nvSpPr>
        <p:spPr/>
        <p:txBody>
          <a:bodyPr/>
          <a:lstStyle>
            <a:lvl1pPr>
              <a:defRPr>
                <a:solidFill>
                  <a:schemeClr val="bg1"/>
                </a:solidFill>
              </a:defRPr>
            </a:lvl1pPr>
          </a:lstStyle>
          <a:p>
            <a:r>
              <a:rPr lang="en-US"/>
              <a:t>NH  |  PRESENTATION TITLE</a:t>
            </a:r>
          </a:p>
        </p:txBody>
      </p:sp>
      <p:sp>
        <p:nvSpPr>
          <p:cNvPr id="6" name="Slide Number Placeholder 5">
            <a:extLst>
              <a:ext uri="{FF2B5EF4-FFF2-40B4-BE49-F238E27FC236}">
                <a16:creationId xmlns:a16="http://schemas.microsoft.com/office/drawing/2014/main" id="{E018EFB6-BC2B-4B27-7799-51C17F6059E1}"/>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F1DAB133-FAF5-4D55-B801-22B8330025E1}"/>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012991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NH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NH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B3712553-5902-5199-6C74-B51E04C9FE8B}"/>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4862154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NH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003A70"/>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003A70"/>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003A70"/>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p>
            <a:r>
              <a:rPr lang="en-US"/>
              <a:t>NH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06F12D38-9ADF-263B-C8F0-1E561F9D991C}"/>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003A70"/>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E950E041-8F4A-EED0-C5C6-5325D484EE56}"/>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003A70"/>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1767E1D6-7396-3C7E-CB3F-D63C4856F7E9}"/>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003A70"/>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B79871BE-F8CF-4773-4846-CBD9C1843F7A}"/>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003A70"/>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9B28DBA7-6859-DAAD-96EB-B279542B9F44}"/>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003A70"/>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A702298D-26E4-48FC-35EF-778FD1A878B7}"/>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003A70"/>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183817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H_Infographic 1_Blue">
    <p:bg>
      <p:bgPr>
        <a:solidFill>
          <a:srgbClr val="003A70"/>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lvl1pPr>
              <a:defRPr>
                <a:solidFill>
                  <a:schemeClr val="bg1"/>
                </a:solidFill>
              </a:defRPr>
            </a:lvl1pPr>
          </a:lstStyle>
          <a:p>
            <a:r>
              <a:rPr lang="en-US"/>
              <a:t>NH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D04633E0-1D93-E654-85DA-2A694957CD31}"/>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D8E2DF11-9475-E750-5AF5-79CEC4F38C6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77A7FF97-1F0F-832B-EE9B-0E3F795187C5}"/>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721969D4-EC67-0D94-97E0-54CAB9E62F84}"/>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D2EC323B-53D8-FF5B-992E-25A0EFDB7B09}"/>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4CDFE524-D9E7-5513-6F3F-41B507B75C2D}"/>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254941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NH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rgbClr val="003A70"/>
                </a:solidFill>
              </a:defRPr>
            </a:lvl1pPr>
          </a:lstStyle>
          <a:p>
            <a:r>
              <a:rPr lang="en-US"/>
              <a:t>NH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rgbClr val="003A70"/>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DCF2536A-40F6-1F60-42F8-66C5BF0740C7}"/>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003A70"/>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7247B405-E850-E746-9069-26BE906D3A12}"/>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131091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H_Infographic 2_Light Blue">
    <p:bg>
      <p:bgPr>
        <a:solidFill>
          <a:srgbClr val="003A70"/>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chemeClr val="bg1"/>
                </a:solidFill>
              </a:defRPr>
            </a:lvl1pPr>
          </a:lstStyle>
          <a:p>
            <a:r>
              <a:rPr lang="en-US"/>
              <a:t>NH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93FA6D02-9A53-0162-DC4F-90B037574E33}"/>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604326FD-AF1C-A6CD-B374-1FE172FB47B1}"/>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581543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NH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003A70"/>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5" name="Footer Placeholder 2">
            <a:extLst>
              <a:ext uri="{FF2B5EF4-FFF2-40B4-BE49-F238E27FC236}">
                <a16:creationId xmlns:a16="http://schemas.microsoft.com/office/drawing/2014/main" id="{55A56152-710A-0DA5-B8A3-210129CCEC98}"/>
              </a:ext>
            </a:extLst>
          </p:cNvPr>
          <p:cNvSpPr>
            <a:spLocks noGrp="1"/>
          </p:cNvSpPr>
          <p:nvPr>
            <p:ph type="ftr" sz="quarter" idx="23"/>
          </p:nvPr>
        </p:nvSpPr>
        <p:spPr>
          <a:xfrm>
            <a:off x="368414" y="6436177"/>
            <a:ext cx="4908259" cy="136525"/>
          </a:xfrm>
        </p:spPr>
        <p:txBody>
          <a:bodyPr/>
          <a:lstStyle/>
          <a:p>
            <a:r>
              <a:rPr lang="en-US"/>
              <a:t>NH  |  PRESENTATION TITLE</a:t>
            </a:r>
          </a:p>
        </p:txBody>
      </p:sp>
      <p:sp>
        <p:nvSpPr>
          <p:cNvPr id="6" name="Text Placeholder 22">
            <a:extLst>
              <a:ext uri="{FF2B5EF4-FFF2-40B4-BE49-F238E27FC236}">
                <a16:creationId xmlns:a16="http://schemas.microsoft.com/office/drawing/2014/main" id="{5AFB59B7-07B3-69D3-CC02-F17840897E3A}"/>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003A70"/>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8" name="Text Placeholder 4">
            <a:extLst>
              <a:ext uri="{FF2B5EF4-FFF2-40B4-BE49-F238E27FC236}">
                <a16:creationId xmlns:a16="http://schemas.microsoft.com/office/drawing/2014/main" id="{751713FD-D338-09A1-FFF7-5B6AD28BB613}"/>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003A70">
                    <a:alpha val="49804"/>
                  </a:srgbClr>
                </a:solidFill>
                <a:latin typeface="Impact" panose="020B0806030902050204" pitchFamily="34" charset="0"/>
              </a:defRPr>
            </a:lvl1pPr>
          </a:lstStyle>
          <a:p>
            <a:pPr lvl="0"/>
            <a:r>
              <a:rPr lang="en-US"/>
              <a:t>Chengdu</a:t>
            </a:r>
          </a:p>
          <a:p>
            <a:pPr lvl="0"/>
            <a:r>
              <a:rPr lang="en-US"/>
              <a:t>Brisbane</a:t>
            </a:r>
          </a:p>
          <a:p>
            <a:pPr lvl="0"/>
            <a:r>
              <a:rPr lang="en-US"/>
              <a:t>Abu Dhabi</a:t>
            </a:r>
          </a:p>
          <a:p>
            <a:pPr lvl="0"/>
            <a:r>
              <a:rPr lang="en-US"/>
              <a:t>Adelaide</a:t>
            </a:r>
          </a:p>
        </p:txBody>
      </p:sp>
      <p:sp>
        <p:nvSpPr>
          <p:cNvPr id="10" name="Text Placeholder 4">
            <a:extLst>
              <a:ext uri="{FF2B5EF4-FFF2-40B4-BE49-F238E27FC236}">
                <a16:creationId xmlns:a16="http://schemas.microsoft.com/office/drawing/2014/main" id="{B9A995CF-FB1C-2745-AFEC-ADC22E037285}"/>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003A70"/>
                </a:solidFill>
                <a:latin typeface="Impact" panose="020B0806030902050204" pitchFamily="34" charset="0"/>
              </a:defRPr>
            </a:lvl1pPr>
          </a:lstStyle>
          <a:p>
            <a:pPr lvl="0"/>
            <a:r>
              <a:rPr lang="en-US"/>
              <a:t>Queenstown</a:t>
            </a:r>
          </a:p>
        </p:txBody>
      </p:sp>
      <p:sp>
        <p:nvSpPr>
          <p:cNvPr id="11" name="Text Placeholder 4">
            <a:extLst>
              <a:ext uri="{FF2B5EF4-FFF2-40B4-BE49-F238E27FC236}">
                <a16:creationId xmlns:a16="http://schemas.microsoft.com/office/drawing/2014/main" id="{744540FC-1402-B8AC-571B-E404AF9A5680}"/>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003A70">
                    <a:alpha val="49804"/>
                  </a:srgbClr>
                </a:solidFill>
                <a:latin typeface="Impact" panose="020B0806030902050204" pitchFamily="34" charset="0"/>
              </a:defRPr>
            </a:lvl1pPr>
          </a:lstStyle>
          <a:p>
            <a:pPr lvl="0"/>
            <a:r>
              <a:rPr lang="en-US"/>
              <a:t>Melbourne</a:t>
            </a:r>
          </a:p>
        </p:txBody>
      </p:sp>
    </p:spTree>
    <p:extLst>
      <p:ext uri="{BB962C8B-B14F-4D97-AF65-F5344CB8AC3E}">
        <p14:creationId xmlns:p14="http://schemas.microsoft.com/office/powerpoint/2010/main" val="2043801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HC_Brand Section Divider _Red">
    <p:bg>
      <p:bgPr>
        <a:solidFill>
          <a:srgbClr val="9D2135"/>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6F712D-C2B2-2CCD-DB88-B47E7E48846E}"/>
              </a:ext>
            </a:extLst>
          </p:cNvPr>
          <p:cNvPicPr>
            <a:picLocks noChangeAspect="1"/>
          </p:cNvPicPr>
          <p:nvPr userDrawn="1"/>
        </p:nvPicPr>
        <p:blipFill>
          <a:blip r:embed="rId2"/>
          <a:srcRect/>
          <a:stretch/>
        </p:blipFill>
        <p:spPr>
          <a:xfrm>
            <a:off x="429941" y="2068702"/>
            <a:ext cx="2774554" cy="2720597"/>
          </a:xfrm>
          <a:prstGeom prst="rect">
            <a:avLst/>
          </a:prstGeom>
        </p:spPr>
      </p:pic>
      <p:sp>
        <p:nvSpPr>
          <p:cNvPr id="3" name="Title 1">
            <a:extLst>
              <a:ext uri="{FF2B5EF4-FFF2-40B4-BE49-F238E27FC236}">
                <a16:creationId xmlns:a16="http://schemas.microsoft.com/office/drawing/2014/main" id="{3B51B11D-6A18-C53B-2468-4BDEC6691AB6}"/>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489278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H_Image Layout 3_Whit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3" name="Text Placeholder 22">
            <a:extLst>
              <a:ext uri="{FF2B5EF4-FFF2-40B4-BE49-F238E27FC236}">
                <a16:creationId xmlns:a16="http://schemas.microsoft.com/office/drawing/2014/main" id="{FB33E523-6F55-201B-A60A-21F4149F23A1}"/>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15" name="Footer Placeholder 14">
            <a:extLst>
              <a:ext uri="{FF2B5EF4-FFF2-40B4-BE49-F238E27FC236}">
                <a16:creationId xmlns:a16="http://schemas.microsoft.com/office/drawing/2014/main" id="{5AC5695E-3AA2-656E-5E38-054814849718}"/>
              </a:ext>
            </a:extLst>
          </p:cNvPr>
          <p:cNvSpPr>
            <a:spLocks noGrp="1"/>
          </p:cNvSpPr>
          <p:nvPr>
            <p:ph type="ftr" sz="quarter" idx="24"/>
          </p:nvPr>
        </p:nvSpPr>
        <p:spPr/>
        <p:txBody>
          <a:bodyPr/>
          <a:lstStyle/>
          <a:p>
            <a:r>
              <a:rPr lang="en-US"/>
              <a:t>MINOR HOTELS  |  PRESENTATION TITLE</a:t>
            </a:r>
          </a:p>
        </p:txBody>
      </p:sp>
      <p:sp>
        <p:nvSpPr>
          <p:cNvPr id="16" name="Slide Number Placeholder 15">
            <a:extLst>
              <a:ext uri="{FF2B5EF4-FFF2-40B4-BE49-F238E27FC236}">
                <a16:creationId xmlns:a16="http://schemas.microsoft.com/office/drawing/2014/main" id="{53809A63-5241-A738-4D9D-409A043B30A0}"/>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13">
            <a:extLst>
              <a:ext uri="{FF2B5EF4-FFF2-40B4-BE49-F238E27FC236}">
                <a16:creationId xmlns:a16="http://schemas.microsoft.com/office/drawing/2014/main" id="{7C94A5B1-5D79-D958-0C6E-39927CCC8C95}"/>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Tree>
    <p:extLst>
      <p:ext uri="{BB962C8B-B14F-4D97-AF65-F5344CB8AC3E}">
        <p14:creationId xmlns:p14="http://schemas.microsoft.com/office/powerpoint/2010/main" val="27862124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HC_Brand Section Divider 1_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6E6259"/>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9BD3EC1-57A0-E7C1-A91F-3CC8F4E9E9B9}"/>
              </a:ext>
            </a:extLst>
          </p:cNvPr>
          <p:cNvPicPr>
            <a:picLocks noChangeAspect="1"/>
          </p:cNvPicPr>
          <p:nvPr userDrawn="1"/>
        </p:nvPicPr>
        <p:blipFill>
          <a:blip r:embed="rId2"/>
          <a:srcRect/>
          <a:stretch/>
        </p:blipFill>
        <p:spPr>
          <a:xfrm>
            <a:off x="429941" y="2068702"/>
            <a:ext cx="2774554" cy="2720596"/>
          </a:xfrm>
          <a:prstGeom prst="rect">
            <a:avLst/>
          </a:prstGeom>
        </p:spPr>
      </p:pic>
      <p:sp>
        <p:nvSpPr>
          <p:cNvPr id="5" name="Title 1">
            <a:extLst>
              <a:ext uri="{FF2B5EF4-FFF2-40B4-BE49-F238E27FC236}">
                <a16:creationId xmlns:a16="http://schemas.microsoft.com/office/drawing/2014/main" id="{58C421C4-4868-7988-A5DE-538D491D3385}"/>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9D2235"/>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13514645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NHC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4" name="Picture 3">
            <a:extLst>
              <a:ext uri="{FF2B5EF4-FFF2-40B4-BE49-F238E27FC236}">
                <a16:creationId xmlns:a16="http://schemas.microsoft.com/office/drawing/2014/main" id="{A358FFC8-D2B6-2EA6-D74A-17E3FEFA9A6B}"/>
              </a:ext>
            </a:extLst>
          </p:cNvPr>
          <p:cNvPicPr>
            <a:picLocks noChangeAspect="1"/>
          </p:cNvPicPr>
          <p:nvPr userDrawn="1"/>
        </p:nvPicPr>
        <p:blipFill>
          <a:blip r:embed="rId2"/>
          <a:srcRect/>
          <a:stretch/>
        </p:blipFill>
        <p:spPr>
          <a:xfrm>
            <a:off x="4708722" y="-278405"/>
            <a:ext cx="2774554" cy="2720597"/>
          </a:xfrm>
          <a:prstGeom prst="rect">
            <a:avLst/>
          </a:prstGeom>
        </p:spPr>
      </p:pic>
      <p:sp>
        <p:nvSpPr>
          <p:cNvPr id="5" name="Title 1">
            <a:extLst>
              <a:ext uri="{FF2B5EF4-FFF2-40B4-BE49-F238E27FC236}">
                <a16:creationId xmlns:a16="http://schemas.microsoft.com/office/drawing/2014/main" id="{44CC1DC9-D273-1486-08D1-B10CF75DC451}"/>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17095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HC_Divider_Red">
    <p:bg>
      <p:bgPr>
        <a:solidFill>
          <a:srgbClr val="9D2235"/>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4">
            <a:extLst>
              <a:ext uri="{FF2B5EF4-FFF2-40B4-BE49-F238E27FC236}">
                <a16:creationId xmlns:a16="http://schemas.microsoft.com/office/drawing/2014/main" id="{061C544E-935B-F978-BD36-A8FA8F273AA2}"/>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COLLECTION  |  PRESENTATION TITLE</a:t>
            </a:r>
          </a:p>
        </p:txBody>
      </p:sp>
      <p:sp>
        <p:nvSpPr>
          <p:cNvPr id="5" name="Text Placeholder 22">
            <a:extLst>
              <a:ext uri="{FF2B5EF4-FFF2-40B4-BE49-F238E27FC236}">
                <a16:creationId xmlns:a16="http://schemas.microsoft.com/office/drawing/2014/main" id="{8F827CEF-472D-C0DC-3755-7933A861B015}"/>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08158E26-48B7-4D92-9EEC-3D4780CB747F}"/>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507573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NHC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Footer Placeholder 5">
            <a:extLst>
              <a:ext uri="{FF2B5EF4-FFF2-40B4-BE49-F238E27FC236}">
                <a16:creationId xmlns:a16="http://schemas.microsoft.com/office/drawing/2014/main" id="{6D93355A-C51F-C29A-F293-01BF438F767D}"/>
              </a:ext>
            </a:extLst>
          </p:cNvPr>
          <p:cNvSpPr>
            <a:spLocks noGrp="1"/>
          </p:cNvSpPr>
          <p:nvPr>
            <p:ph type="ftr" sz="quarter" idx="20"/>
          </p:nvPr>
        </p:nvSpPr>
        <p:spPr/>
        <p:txBody>
          <a:bodyPr/>
          <a:lstStyle/>
          <a:p>
            <a:r>
              <a:rPr lang="en-US"/>
              <a:t>NH COLLECTION  |  PRESENTATION TITLE</a:t>
            </a:r>
          </a:p>
        </p:txBody>
      </p:sp>
      <p:sp>
        <p:nvSpPr>
          <p:cNvPr id="8" name="Slide Number Placeholder 7">
            <a:extLst>
              <a:ext uri="{FF2B5EF4-FFF2-40B4-BE49-F238E27FC236}">
                <a16:creationId xmlns:a16="http://schemas.microsoft.com/office/drawing/2014/main" id="{893CFDC2-7B40-9B75-8297-4DE47974E852}"/>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2259D1E8-3803-D7C8-6F1B-EFC7C1595C7B}"/>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9D2235"/>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D256A334-D7B9-050B-2C2A-5A1158F7A938}"/>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9D2235"/>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42299722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NHC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9D2235"/>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6" name="Footer Placeholder 5">
            <a:extLst>
              <a:ext uri="{FF2B5EF4-FFF2-40B4-BE49-F238E27FC236}">
                <a16:creationId xmlns:a16="http://schemas.microsoft.com/office/drawing/2014/main" id="{A5664C19-D0D3-17D2-2CCA-4980065B32A3}"/>
              </a:ext>
            </a:extLst>
          </p:cNvPr>
          <p:cNvSpPr>
            <a:spLocks noGrp="1"/>
          </p:cNvSpPr>
          <p:nvPr>
            <p:ph type="ftr" sz="quarter" idx="15"/>
          </p:nvPr>
        </p:nvSpPr>
        <p:spPr/>
        <p:txBody>
          <a:bodyPr/>
          <a:lstStyle/>
          <a:p>
            <a:r>
              <a:rPr lang="en-US"/>
              <a:t>NH COLLECTION  |  PRESENTATION TITLE</a:t>
            </a:r>
          </a:p>
        </p:txBody>
      </p:sp>
      <p:sp>
        <p:nvSpPr>
          <p:cNvPr id="8" name="Slide Number Placeholder 7">
            <a:extLst>
              <a:ext uri="{FF2B5EF4-FFF2-40B4-BE49-F238E27FC236}">
                <a16:creationId xmlns:a16="http://schemas.microsoft.com/office/drawing/2014/main" id="{ACC492F8-A99D-6B43-F64C-747E38373BB7}"/>
              </a:ext>
            </a:extLst>
          </p:cNvPr>
          <p:cNvSpPr>
            <a:spLocks noGrp="1"/>
          </p:cNvSpPr>
          <p:nvPr>
            <p:ph type="sldNum" sz="quarter" idx="16"/>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8B8C4EDD-D8AC-3502-B8A7-2398256F21D7}"/>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5415437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HC_Image Layout 1_Red">
    <p:bg>
      <p:bgPr>
        <a:solidFill>
          <a:srgbClr val="9D2235"/>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6F7CCBEA-92E2-91C0-D68E-CAB06931F0DD}"/>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chemeClr val="bg1"/>
                </a:solidFill>
                <a:latin typeface="Helvetica" pitchFamily="2" charset="0"/>
                <a:ea typeface="+mn-ea"/>
                <a:cs typeface="Plus Jakarta Sans Medium" pitchFamily="2" charset="77"/>
              </a:defRPr>
            </a:lvl1pPr>
          </a:lstStyle>
          <a:p>
            <a:r>
              <a:rPr lang="en-US"/>
              <a:t>NH COLLECTION  |  PRESENTATION TITLE</a:t>
            </a:r>
          </a:p>
        </p:txBody>
      </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FF6A1005-5CBA-6957-FB67-832E1486C6AC}"/>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245437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HC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4" name="Footer Placeholder 3">
            <a:extLst>
              <a:ext uri="{FF2B5EF4-FFF2-40B4-BE49-F238E27FC236}">
                <a16:creationId xmlns:a16="http://schemas.microsoft.com/office/drawing/2014/main" id="{49EEEE2F-06A5-1DD7-D300-F548C837590C}"/>
              </a:ext>
            </a:extLst>
          </p:cNvPr>
          <p:cNvSpPr>
            <a:spLocks noGrp="1"/>
          </p:cNvSpPr>
          <p:nvPr>
            <p:ph type="ftr" sz="quarter" idx="21"/>
          </p:nvPr>
        </p:nvSpPr>
        <p:spPr/>
        <p:txBody>
          <a:bodyPr/>
          <a:lstStyle/>
          <a:p>
            <a:r>
              <a:rPr lang="en-US"/>
              <a:t>NH COLLECTION  |  PRESENTATION TITLE</a:t>
            </a:r>
          </a:p>
        </p:txBody>
      </p:sp>
      <p:sp>
        <p:nvSpPr>
          <p:cNvPr id="11" name="Slide Number Placeholder 10">
            <a:extLst>
              <a:ext uri="{FF2B5EF4-FFF2-40B4-BE49-F238E27FC236}">
                <a16:creationId xmlns:a16="http://schemas.microsoft.com/office/drawing/2014/main" id="{5C6F5257-32D3-C1C9-D19C-78F4DBCD3EF8}"/>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7492598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NHC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E6259"/>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7DE310C4-F0DC-6099-9F30-AD78EE3BE6CD}"/>
              </a:ext>
            </a:extLst>
          </p:cNvPr>
          <p:cNvSpPr>
            <a:spLocks noGrp="1"/>
          </p:cNvSpPr>
          <p:nvPr>
            <p:ph type="ftr" sz="quarter" idx="24"/>
          </p:nvPr>
        </p:nvSpPr>
        <p:spPr/>
        <p:txBody>
          <a:bodyPr/>
          <a:lstStyle/>
          <a:p>
            <a:r>
              <a:rPr lang="en-US"/>
              <a:t>NH COLLECTION  |  PRESENTATION TITLE</a:t>
            </a:r>
          </a:p>
        </p:txBody>
      </p:sp>
      <p:sp>
        <p:nvSpPr>
          <p:cNvPr id="9" name="Slide Number Placeholder 8">
            <a:extLst>
              <a:ext uri="{FF2B5EF4-FFF2-40B4-BE49-F238E27FC236}">
                <a16:creationId xmlns:a16="http://schemas.microsoft.com/office/drawing/2014/main" id="{8F18555E-BC8B-9C3A-94FE-EEDF3777BCBB}"/>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B3E22BC-8E80-A5B5-8BC9-A5ADDF570E74}"/>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4728200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NHC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0EE03F2C-19BD-91D4-EC9C-527C194A08C4}"/>
              </a:ext>
            </a:extLst>
          </p:cNvPr>
          <p:cNvSpPr>
            <a:spLocks noGrp="1"/>
          </p:cNvSpPr>
          <p:nvPr>
            <p:ph type="ftr" sz="quarter" idx="27"/>
          </p:nvPr>
        </p:nvSpPr>
        <p:spPr/>
        <p:txBody>
          <a:bodyPr/>
          <a:lstStyle/>
          <a:p>
            <a:r>
              <a:rPr lang="en-US"/>
              <a:t>NH COLLECTION  |  PRESENTATION TITLE</a:t>
            </a:r>
          </a:p>
        </p:txBody>
      </p:sp>
      <p:sp>
        <p:nvSpPr>
          <p:cNvPr id="10" name="Slide Number Placeholder 9">
            <a:extLst>
              <a:ext uri="{FF2B5EF4-FFF2-40B4-BE49-F238E27FC236}">
                <a16:creationId xmlns:a16="http://schemas.microsoft.com/office/drawing/2014/main" id="{CF4C2696-5382-D3C1-5F18-0BBC417C6015}"/>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2BAC7263-7DAD-E622-A70E-547C372D210D}"/>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69589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HC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6E6259"/>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9" name="Footer Placeholder 8">
            <a:extLst>
              <a:ext uri="{FF2B5EF4-FFF2-40B4-BE49-F238E27FC236}">
                <a16:creationId xmlns:a16="http://schemas.microsoft.com/office/drawing/2014/main" id="{9B62B151-0AE2-5680-4ACA-D6DCCC7C3220}"/>
              </a:ext>
            </a:extLst>
          </p:cNvPr>
          <p:cNvSpPr>
            <a:spLocks noGrp="1"/>
          </p:cNvSpPr>
          <p:nvPr>
            <p:ph type="ftr" sz="quarter" idx="23"/>
          </p:nvPr>
        </p:nvSpPr>
        <p:spPr/>
        <p:txBody>
          <a:bodyPr/>
          <a:lstStyle>
            <a:lvl1pPr>
              <a:defRPr>
                <a:solidFill>
                  <a:schemeClr val="bg1"/>
                </a:solidFill>
              </a:defRPr>
            </a:lvl1pPr>
          </a:lstStyle>
          <a:p>
            <a:r>
              <a:rPr lang="en-US"/>
              <a:t>NH COLLECTION  |  PRESENTATION TITLE</a:t>
            </a:r>
          </a:p>
        </p:txBody>
      </p:sp>
      <p:sp>
        <p:nvSpPr>
          <p:cNvPr id="10" name="Slide Number Placeholder 9">
            <a:extLst>
              <a:ext uri="{FF2B5EF4-FFF2-40B4-BE49-F238E27FC236}">
                <a16:creationId xmlns:a16="http://schemas.microsoft.com/office/drawing/2014/main" id="{F2C6DF22-1E31-55DD-A827-D80B288E6E0C}"/>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37E110C0-2FC6-959E-4499-1A49B4EB5877}"/>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925254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H_Image Layout 3_Off White">
    <p:bg>
      <p:bgPr>
        <a:solidFill>
          <a:srgbClr val="FBF6F0"/>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6" name="Text Placeholder 8">
            <a:extLst>
              <a:ext uri="{FF2B5EF4-FFF2-40B4-BE49-F238E27FC236}">
                <a16:creationId xmlns:a16="http://schemas.microsoft.com/office/drawing/2014/main" id="{FF08E0F3-3687-3120-2714-9B093F85883F}"/>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12" name="Footer Placeholder 11">
            <a:extLst>
              <a:ext uri="{FF2B5EF4-FFF2-40B4-BE49-F238E27FC236}">
                <a16:creationId xmlns:a16="http://schemas.microsoft.com/office/drawing/2014/main" id="{54B7DEAB-7198-7383-591E-C90BD6FE928A}"/>
              </a:ext>
            </a:extLst>
          </p:cNvPr>
          <p:cNvSpPr>
            <a:spLocks noGrp="1"/>
          </p:cNvSpPr>
          <p:nvPr>
            <p:ph type="ftr" sz="quarter" idx="24"/>
          </p:nvPr>
        </p:nvSpPr>
        <p:spPr/>
        <p:txBody>
          <a:bodyPr/>
          <a:lstStyle/>
          <a:p>
            <a:r>
              <a:rPr lang="en-US"/>
              <a:t>MINOR HOTELS  |  PRESENTATION TITLE</a:t>
            </a:r>
          </a:p>
        </p:txBody>
      </p:sp>
      <p:sp>
        <p:nvSpPr>
          <p:cNvPr id="13" name="Slide Number Placeholder 12">
            <a:extLst>
              <a:ext uri="{FF2B5EF4-FFF2-40B4-BE49-F238E27FC236}">
                <a16:creationId xmlns:a16="http://schemas.microsoft.com/office/drawing/2014/main" id="{5458A84B-A9A5-61DA-B710-7EDF03ECEC8C}"/>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13">
            <a:extLst>
              <a:ext uri="{FF2B5EF4-FFF2-40B4-BE49-F238E27FC236}">
                <a16:creationId xmlns:a16="http://schemas.microsoft.com/office/drawing/2014/main" id="{B6C4959D-2215-B1AF-C1C3-29D17229C1DB}"/>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3" name="Text Placeholder 22">
            <a:extLst>
              <a:ext uri="{FF2B5EF4-FFF2-40B4-BE49-F238E27FC236}">
                <a16:creationId xmlns:a16="http://schemas.microsoft.com/office/drawing/2014/main" id="{BD477FF3-4830-450E-E5FA-A44F0423AFB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5889280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NHC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7" name="Footer Placeholder 6">
            <a:extLst>
              <a:ext uri="{FF2B5EF4-FFF2-40B4-BE49-F238E27FC236}">
                <a16:creationId xmlns:a16="http://schemas.microsoft.com/office/drawing/2014/main" id="{37FB82FE-EC7B-1D61-93DA-DC8E1EC7D55B}"/>
              </a:ext>
            </a:extLst>
          </p:cNvPr>
          <p:cNvSpPr>
            <a:spLocks noGrp="1"/>
          </p:cNvSpPr>
          <p:nvPr>
            <p:ph type="ftr" sz="quarter" idx="14"/>
          </p:nvPr>
        </p:nvSpPr>
        <p:spPr/>
        <p:txBody>
          <a:bodyPr/>
          <a:lstStyle>
            <a:lvl1pPr>
              <a:defRPr>
                <a:solidFill>
                  <a:schemeClr val="bg1"/>
                </a:solidFill>
              </a:defRPr>
            </a:lvl1pPr>
          </a:lstStyle>
          <a:p>
            <a:r>
              <a:rPr lang="en-US"/>
              <a:t>NH COLLECTION  |  PRESENTATION TITLE</a:t>
            </a:r>
          </a:p>
        </p:txBody>
      </p:sp>
      <p:sp>
        <p:nvSpPr>
          <p:cNvPr id="8" name="Slide Number Placeholder 7">
            <a:extLst>
              <a:ext uri="{FF2B5EF4-FFF2-40B4-BE49-F238E27FC236}">
                <a16:creationId xmlns:a16="http://schemas.microsoft.com/office/drawing/2014/main" id="{E790F3EE-C8AC-D90F-9E0C-681C77F2263C}"/>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itle 1">
            <a:extLst>
              <a:ext uri="{FF2B5EF4-FFF2-40B4-BE49-F238E27FC236}">
                <a16:creationId xmlns:a16="http://schemas.microsoft.com/office/drawing/2014/main" id="{46D8D8A1-86BD-DFDC-08F2-13C3A138761A}"/>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956612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HC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6E6259"/>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E6259"/>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5" name="Footer Placeholder 4">
            <a:extLst>
              <a:ext uri="{FF2B5EF4-FFF2-40B4-BE49-F238E27FC236}">
                <a16:creationId xmlns:a16="http://schemas.microsoft.com/office/drawing/2014/main" id="{072D4074-E9C8-9D72-03EF-C435FDD65204}"/>
              </a:ext>
            </a:extLst>
          </p:cNvPr>
          <p:cNvSpPr>
            <a:spLocks noGrp="1"/>
          </p:cNvSpPr>
          <p:nvPr>
            <p:ph type="ftr" sz="quarter" idx="27"/>
          </p:nvPr>
        </p:nvSpPr>
        <p:spPr/>
        <p:txBody>
          <a:bodyPr/>
          <a:lstStyle/>
          <a:p>
            <a:r>
              <a:rPr lang="en-US"/>
              <a:t>NH COLLECTION  |  PRESENTATION TITLE</a:t>
            </a:r>
          </a:p>
        </p:txBody>
      </p:sp>
      <p:sp>
        <p:nvSpPr>
          <p:cNvPr id="7" name="Slide Number Placeholder 6">
            <a:extLst>
              <a:ext uri="{FF2B5EF4-FFF2-40B4-BE49-F238E27FC236}">
                <a16:creationId xmlns:a16="http://schemas.microsoft.com/office/drawing/2014/main" id="{A11B98C7-54FF-86CA-454E-80789F58339A}"/>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2B740335-3B9A-D27B-FBD3-F4FDE0C18D05}"/>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162302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NHC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solidFill>
                  <a:srgbClr val="9D2235"/>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8ACA2235-93BD-82BB-6087-41FFA2B37FC0}"/>
              </a:ext>
            </a:extLst>
          </p:cNvPr>
          <p:cNvSpPr>
            <a:spLocks noGrp="1"/>
          </p:cNvSpPr>
          <p:nvPr>
            <p:ph type="ftr" sz="quarter" idx="30"/>
          </p:nvPr>
        </p:nvSpPr>
        <p:spPr/>
        <p:txBody>
          <a:bodyPr/>
          <a:lstStyle/>
          <a:p>
            <a:r>
              <a:rPr lang="en-US"/>
              <a:t>NH COLLECTION  |  PRESENTATION TITLE</a:t>
            </a:r>
          </a:p>
        </p:txBody>
      </p:sp>
      <p:sp>
        <p:nvSpPr>
          <p:cNvPr id="7" name="Slide Number Placeholder 6">
            <a:extLst>
              <a:ext uri="{FF2B5EF4-FFF2-40B4-BE49-F238E27FC236}">
                <a16:creationId xmlns:a16="http://schemas.microsoft.com/office/drawing/2014/main" id="{751845CC-5DBD-F0E1-CE5C-7BE3F295DB66}"/>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19316281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NHC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9D2235"/>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6E625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6E6259"/>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6E625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31F54073-0ECA-E9C5-3E42-BC34EC001AAF}"/>
              </a:ext>
            </a:extLst>
          </p:cNvPr>
          <p:cNvSpPr>
            <a:spLocks noGrp="1"/>
          </p:cNvSpPr>
          <p:nvPr>
            <p:ph type="ftr" sz="quarter" idx="36"/>
          </p:nvPr>
        </p:nvSpPr>
        <p:spPr/>
        <p:txBody>
          <a:bodyPr/>
          <a:lstStyle/>
          <a:p>
            <a:r>
              <a:rPr lang="en-US"/>
              <a:t>NH COLLECTION  |  PRESENTATION TITLE</a:t>
            </a:r>
          </a:p>
        </p:txBody>
      </p:sp>
      <p:sp>
        <p:nvSpPr>
          <p:cNvPr id="6" name="Slide Number Placeholder 5">
            <a:extLst>
              <a:ext uri="{FF2B5EF4-FFF2-40B4-BE49-F238E27FC236}">
                <a16:creationId xmlns:a16="http://schemas.microsoft.com/office/drawing/2014/main" id="{230D0254-EB51-F2C2-D1A0-EAE1A9B8CB88}"/>
              </a:ext>
            </a:extLst>
          </p:cNvPr>
          <p:cNvSpPr>
            <a:spLocks noGrp="1"/>
          </p:cNvSpPr>
          <p:nvPr>
            <p:ph type="sldNum" sz="quarter" idx="37"/>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5465870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NHC_Quote Highlight_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71A71A-FC78-E9BB-3564-F135317ABBB1}"/>
              </a:ext>
            </a:extLst>
          </p:cNvPr>
          <p:cNvSpPr>
            <a:spLocks noGrp="1"/>
          </p:cNvSpPr>
          <p:nvPr>
            <p:ph type="ftr" sz="quarter" idx="10"/>
          </p:nvPr>
        </p:nvSpPr>
        <p:spPr/>
        <p:txBody>
          <a:bodyPr/>
          <a:lstStyle/>
          <a:p>
            <a:r>
              <a:rPr lang="en-US"/>
              <a:t>NH COLLECTION  |  PRESENTATION TITLE</a:t>
            </a:r>
          </a:p>
        </p:txBody>
      </p:sp>
      <p:sp>
        <p:nvSpPr>
          <p:cNvPr id="5" name="Slide Number Placeholder 4">
            <a:extLst>
              <a:ext uri="{FF2B5EF4-FFF2-40B4-BE49-F238E27FC236}">
                <a16:creationId xmlns:a16="http://schemas.microsoft.com/office/drawing/2014/main" id="{6FED4DB3-1B6B-FB04-9693-F4AE4A78F58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6" name="Title 1">
            <a:extLst>
              <a:ext uri="{FF2B5EF4-FFF2-40B4-BE49-F238E27FC236}">
                <a16:creationId xmlns:a16="http://schemas.microsoft.com/office/drawing/2014/main" id="{99E1EBB3-68AC-31BB-2B6B-DCE62C55FF5E}"/>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rgbClr val="6E6259"/>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802617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NHC_Quote Highlight_Red">
    <p:bg>
      <p:bgPr>
        <a:solidFill>
          <a:srgbClr val="9D2235"/>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37685A-DDD8-2D22-2942-A69BA8B1F81B}"/>
              </a:ext>
            </a:extLst>
          </p:cNvPr>
          <p:cNvSpPr>
            <a:spLocks noGrp="1"/>
          </p:cNvSpPr>
          <p:nvPr>
            <p:ph type="ftr" sz="quarter" idx="10"/>
          </p:nvPr>
        </p:nvSpPr>
        <p:spPr/>
        <p:txBody>
          <a:bodyPr/>
          <a:lstStyle>
            <a:lvl1pPr>
              <a:defRPr>
                <a:solidFill>
                  <a:schemeClr val="bg1"/>
                </a:solidFill>
              </a:defRPr>
            </a:lvl1pPr>
          </a:lstStyle>
          <a:p>
            <a:r>
              <a:rPr lang="en-US"/>
              <a:t>NH COLLECTION  |  PRESENTATION TITLE</a:t>
            </a:r>
          </a:p>
        </p:txBody>
      </p:sp>
      <p:sp>
        <p:nvSpPr>
          <p:cNvPr id="5" name="Slide Number Placeholder 4">
            <a:extLst>
              <a:ext uri="{FF2B5EF4-FFF2-40B4-BE49-F238E27FC236}">
                <a16:creationId xmlns:a16="http://schemas.microsoft.com/office/drawing/2014/main" id="{FA3ACE2F-3085-9C06-D5AD-A2458A3D7F9E}"/>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306B4049-2C05-42F2-B2A1-426C6F59336D}"/>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500008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NHC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NH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1D8A8998-AEF7-52AA-A792-74ADE536AC9D}"/>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818986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NHC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6E625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6E625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6E625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279A7E25-E30B-37A9-7563-ADB6361B23BE}"/>
              </a:ext>
            </a:extLst>
          </p:cNvPr>
          <p:cNvSpPr>
            <a:spLocks noGrp="1"/>
          </p:cNvSpPr>
          <p:nvPr>
            <p:ph type="ftr" sz="quarter" idx="30"/>
          </p:nvPr>
        </p:nvSpPr>
        <p:spPr/>
        <p:txBody>
          <a:bodyPr/>
          <a:lstStyle/>
          <a:p>
            <a:r>
              <a:rPr lang="en-US"/>
              <a:t>NH COLLECTION  |  PRESENTATION TITLE</a:t>
            </a:r>
          </a:p>
        </p:txBody>
      </p:sp>
      <p:sp>
        <p:nvSpPr>
          <p:cNvPr id="14" name="Slide Number Placeholder 13">
            <a:extLst>
              <a:ext uri="{FF2B5EF4-FFF2-40B4-BE49-F238E27FC236}">
                <a16:creationId xmlns:a16="http://schemas.microsoft.com/office/drawing/2014/main" id="{9A962A23-90B6-0D20-8E0C-CDA78898EB91}"/>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D2632B30-EDF6-7C52-8563-0E3363400DC0}"/>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9D2235"/>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DB4989B9-C3E3-3165-44E7-A21AA2FB8BFD}"/>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6E6259"/>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FFCDD7A4-68B9-6B18-FFEA-EBFC2A9A2174}"/>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9D2235"/>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B7507233-DD0E-B1FD-3E9B-79330D0AEE01}"/>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6E6259"/>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69F15780-D545-90A4-B034-466BFDBD477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9D2235"/>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946EF91C-9390-AAD2-286B-4A1D341F53C2}"/>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6E6259"/>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4204769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NHC_Infographic 1_Red">
    <p:bg>
      <p:bgPr>
        <a:solidFill>
          <a:srgbClr val="9D2235"/>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5E1CCCBE-1305-93C8-29FF-5A6BAE707614}"/>
              </a:ext>
            </a:extLst>
          </p:cNvPr>
          <p:cNvSpPr>
            <a:spLocks noGrp="1"/>
          </p:cNvSpPr>
          <p:nvPr>
            <p:ph type="ftr" sz="quarter" idx="30"/>
          </p:nvPr>
        </p:nvSpPr>
        <p:spPr/>
        <p:txBody>
          <a:bodyPr/>
          <a:lstStyle>
            <a:lvl1pPr>
              <a:defRPr>
                <a:solidFill>
                  <a:schemeClr val="bg1"/>
                </a:solidFill>
              </a:defRPr>
            </a:lvl1pPr>
          </a:lstStyle>
          <a:p>
            <a:r>
              <a:rPr lang="en-US"/>
              <a:t>NH COLLECTION  |  PRESENTATION TITLE</a:t>
            </a:r>
          </a:p>
        </p:txBody>
      </p:sp>
      <p:sp>
        <p:nvSpPr>
          <p:cNvPr id="14" name="Slide Number Placeholder 13">
            <a:extLst>
              <a:ext uri="{FF2B5EF4-FFF2-40B4-BE49-F238E27FC236}">
                <a16:creationId xmlns:a16="http://schemas.microsoft.com/office/drawing/2014/main" id="{98398421-2E0F-138F-B5FF-9EB33AB77D2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E57A2A04-A819-9EAA-ECBF-033321F5D499}"/>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8673C072-B880-CB46-9A86-209DD5ED4C8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EFE602EF-7CF8-346F-9A0B-8DD117AA30F4}"/>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DFE3C8DB-0CFF-9B6F-7BD7-08E13AD4EED4}"/>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3471A7BB-C4C3-1E3E-7357-2D9121D1BAE4}"/>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3DE53ABC-91F1-91D3-ED5D-58C80B8362D9}"/>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1468909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HC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56B5376C-9FE6-C73A-8C2A-26313AD10D53}"/>
              </a:ext>
            </a:extLst>
          </p:cNvPr>
          <p:cNvSpPr>
            <a:spLocks noGrp="1"/>
          </p:cNvSpPr>
          <p:nvPr>
            <p:ph type="ftr" sz="quarter" idx="23"/>
          </p:nvPr>
        </p:nvSpPr>
        <p:spPr/>
        <p:txBody>
          <a:bodyPr/>
          <a:lstStyle/>
          <a:p>
            <a:r>
              <a:rPr lang="en-US"/>
              <a:t>NH COLLECTION  |  PRESENTATION TITLE</a:t>
            </a:r>
          </a:p>
        </p:txBody>
      </p:sp>
      <p:sp>
        <p:nvSpPr>
          <p:cNvPr id="5" name="Slide Number Placeholder 4">
            <a:extLst>
              <a:ext uri="{FF2B5EF4-FFF2-40B4-BE49-F238E27FC236}">
                <a16:creationId xmlns:a16="http://schemas.microsoft.com/office/drawing/2014/main" id="{46E678B7-A0F8-E07E-16CC-DBDE6868CE1D}"/>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CD854BCD-BAC7-F797-A8F1-5D8EFCFF8870}"/>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6E6259"/>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85E51A9B-0A46-0F65-950A-A6BA8D1EE620}"/>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5331934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H_Image Layout 4_Whit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13" name="Footer Placeholder 12">
            <a:extLst>
              <a:ext uri="{FF2B5EF4-FFF2-40B4-BE49-F238E27FC236}">
                <a16:creationId xmlns:a16="http://schemas.microsoft.com/office/drawing/2014/main" id="{18F3B8D8-6F01-5AD6-A10D-BDF46E6BC2E4}"/>
              </a:ext>
            </a:extLst>
          </p:cNvPr>
          <p:cNvSpPr>
            <a:spLocks noGrp="1"/>
          </p:cNvSpPr>
          <p:nvPr>
            <p:ph type="ftr" sz="quarter" idx="27"/>
          </p:nvPr>
        </p:nvSpPr>
        <p:spPr/>
        <p:txBody>
          <a:bodyPr/>
          <a:lstStyle/>
          <a:p>
            <a:r>
              <a:rPr lang="en-US"/>
              <a:t>MINOR HOTELS  |  PRESENTATION TITLE</a:t>
            </a:r>
          </a:p>
        </p:txBody>
      </p:sp>
      <p:sp>
        <p:nvSpPr>
          <p:cNvPr id="14" name="Slide Number Placeholder 13">
            <a:extLst>
              <a:ext uri="{FF2B5EF4-FFF2-40B4-BE49-F238E27FC236}">
                <a16:creationId xmlns:a16="http://schemas.microsoft.com/office/drawing/2014/main" id="{F5C19E3A-6F10-C30B-FF57-423F790B0D1F}"/>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13">
            <a:extLst>
              <a:ext uri="{FF2B5EF4-FFF2-40B4-BE49-F238E27FC236}">
                <a16:creationId xmlns:a16="http://schemas.microsoft.com/office/drawing/2014/main" id="{020E583E-6F63-C812-7A05-DE773F74FF00}"/>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4" name="Text Placeholder 22">
            <a:extLst>
              <a:ext uri="{FF2B5EF4-FFF2-40B4-BE49-F238E27FC236}">
                <a16:creationId xmlns:a16="http://schemas.microsoft.com/office/drawing/2014/main" id="{9E9FCE97-9716-4372-C8ED-0CF24DD69EEB}"/>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9673409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HC_Infographic 2_Warm Gray">
    <p:bg>
      <p:bgPr>
        <a:solidFill>
          <a:srgbClr val="9D2235"/>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E26E1E7D-9635-B047-5AC2-54032C7D6E50}"/>
              </a:ext>
            </a:extLst>
          </p:cNvPr>
          <p:cNvSpPr>
            <a:spLocks noGrp="1"/>
          </p:cNvSpPr>
          <p:nvPr>
            <p:ph type="ftr" sz="quarter" idx="23"/>
          </p:nvPr>
        </p:nvSpPr>
        <p:spPr/>
        <p:txBody>
          <a:bodyPr/>
          <a:lstStyle>
            <a:lvl1pPr>
              <a:defRPr>
                <a:solidFill>
                  <a:schemeClr val="bg1"/>
                </a:solidFill>
              </a:defRPr>
            </a:lvl1pPr>
          </a:lstStyle>
          <a:p>
            <a:r>
              <a:rPr lang="en-US"/>
              <a:t>NH COLLECTION  |  PRESENTATION TITLE</a:t>
            </a:r>
          </a:p>
        </p:txBody>
      </p:sp>
      <p:sp>
        <p:nvSpPr>
          <p:cNvPr id="5" name="Slide Number Placeholder 4">
            <a:extLst>
              <a:ext uri="{FF2B5EF4-FFF2-40B4-BE49-F238E27FC236}">
                <a16:creationId xmlns:a16="http://schemas.microsoft.com/office/drawing/2014/main" id="{1CC730BB-E227-5AB8-D69D-E79DE0A90CDD}"/>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DE049857-CF38-3432-1FEC-345C3BE54A4A}"/>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0FE0B316-4291-B7CC-F709-DABE11152B82}"/>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071072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NHC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6E6259"/>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5B509B8E-D924-DD3F-FEB5-6F10380785E7}"/>
              </a:ext>
            </a:extLst>
          </p:cNvPr>
          <p:cNvSpPr>
            <a:spLocks noGrp="1"/>
          </p:cNvSpPr>
          <p:nvPr>
            <p:ph type="ftr" sz="quarter" idx="26"/>
          </p:nvPr>
        </p:nvSpPr>
        <p:spPr/>
        <p:txBody>
          <a:bodyPr/>
          <a:lstStyle/>
          <a:p>
            <a:r>
              <a:rPr lang="en-US"/>
              <a:t>NH COLLECTION  |  PRESENTATION TITLE</a:t>
            </a:r>
          </a:p>
        </p:txBody>
      </p:sp>
      <p:sp>
        <p:nvSpPr>
          <p:cNvPr id="8" name="Slide Number Placeholder 7">
            <a:extLst>
              <a:ext uri="{FF2B5EF4-FFF2-40B4-BE49-F238E27FC236}">
                <a16:creationId xmlns:a16="http://schemas.microsoft.com/office/drawing/2014/main" id="{C30BD82C-F914-6B1B-5EC3-D3521F4B40A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40D3DD82-7542-416E-B303-A2EA709C0F8C}"/>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9D2235"/>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7" name="Text Placeholder 4">
            <a:extLst>
              <a:ext uri="{FF2B5EF4-FFF2-40B4-BE49-F238E27FC236}">
                <a16:creationId xmlns:a16="http://schemas.microsoft.com/office/drawing/2014/main" id="{4A0E97E2-A1C6-74D2-63FB-485043DA8905}"/>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6E6259">
                    <a:alpha val="49804"/>
                  </a:srgbClr>
                </a:solidFill>
                <a:latin typeface="Impact" panose="020B0806030902050204" pitchFamily="34" charset="0"/>
              </a:defRPr>
            </a:lvl1pPr>
          </a:lstStyle>
          <a:p>
            <a:pPr lvl="0"/>
            <a:r>
              <a:rPr lang="en-US"/>
              <a:t>Madrid</a:t>
            </a:r>
          </a:p>
          <a:p>
            <a:pPr lvl="0"/>
            <a:r>
              <a:rPr lang="en-US"/>
              <a:t>Rome</a:t>
            </a:r>
          </a:p>
          <a:p>
            <a:pPr lvl="0"/>
            <a:r>
              <a:rPr lang="en-US"/>
              <a:t>Mexico</a:t>
            </a:r>
          </a:p>
          <a:p>
            <a:pPr lvl="0"/>
            <a:r>
              <a:rPr lang="en-US"/>
              <a:t>Milan</a:t>
            </a:r>
          </a:p>
        </p:txBody>
      </p:sp>
      <p:sp>
        <p:nvSpPr>
          <p:cNvPr id="10" name="Text Placeholder 4">
            <a:extLst>
              <a:ext uri="{FF2B5EF4-FFF2-40B4-BE49-F238E27FC236}">
                <a16:creationId xmlns:a16="http://schemas.microsoft.com/office/drawing/2014/main" id="{5A1A58A4-2EBD-F300-F4B5-046E93763DBE}"/>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6E6259"/>
                </a:solidFill>
                <a:latin typeface="Impact" panose="020B0806030902050204" pitchFamily="34" charset="0"/>
              </a:defRPr>
            </a:lvl1pPr>
          </a:lstStyle>
          <a:p>
            <a:pPr lvl="0"/>
            <a:r>
              <a:rPr lang="en-US"/>
              <a:t>Berlin</a:t>
            </a:r>
          </a:p>
        </p:txBody>
      </p:sp>
      <p:sp>
        <p:nvSpPr>
          <p:cNvPr id="11" name="Text Placeholder 4">
            <a:extLst>
              <a:ext uri="{FF2B5EF4-FFF2-40B4-BE49-F238E27FC236}">
                <a16:creationId xmlns:a16="http://schemas.microsoft.com/office/drawing/2014/main" id="{E808C450-3FE6-9C6A-09BD-FB80642952D6}"/>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6E6259">
                    <a:alpha val="49804"/>
                  </a:srgbClr>
                </a:solidFill>
                <a:latin typeface="Impact" panose="020B0806030902050204" pitchFamily="34" charset="0"/>
              </a:defRPr>
            </a:lvl1pPr>
          </a:lstStyle>
          <a:p>
            <a:pPr lvl="0"/>
            <a:r>
              <a:rPr lang="en-US"/>
              <a:t>New York</a:t>
            </a:r>
          </a:p>
        </p:txBody>
      </p:sp>
    </p:spTree>
    <p:extLst>
      <p:ext uri="{BB962C8B-B14F-4D97-AF65-F5344CB8AC3E}">
        <p14:creationId xmlns:p14="http://schemas.microsoft.com/office/powerpoint/2010/main" val="1544207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nhow_Brand Section Divider_Purple">
    <p:bg>
      <p:bgPr>
        <a:solidFill>
          <a:srgbClr val="753BBD"/>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6F712D-C2B2-2CCD-DB88-B47E7E48846E}"/>
              </a:ext>
            </a:extLst>
          </p:cNvPr>
          <p:cNvPicPr>
            <a:picLocks noChangeAspect="1"/>
          </p:cNvPicPr>
          <p:nvPr userDrawn="1"/>
        </p:nvPicPr>
        <p:blipFill>
          <a:blip r:embed="rId2"/>
          <a:srcRect/>
          <a:stretch/>
        </p:blipFill>
        <p:spPr>
          <a:xfrm>
            <a:off x="853441" y="2335402"/>
            <a:ext cx="2187196" cy="2187196"/>
          </a:xfrm>
          <a:prstGeom prst="rect">
            <a:avLst/>
          </a:prstGeom>
        </p:spPr>
      </p:pic>
      <p:sp>
        <p:nvSpPr>
          <p:cNvPr id="3" name="Title 1">
            <a:extLst>
              <a:ext uri="{FF2B5EF4-FFF2-40B4-BE49-F238E27FC236}">
                <a16:creationId xmlns:a16="http://schemas.microsoft.com/office/drawing/2014/main" id="{15B69249-7F7F-3CCB-6C1D-5B4153832D3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9698583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nhow_Brand Section Divider 1_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753BBD"/>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DEB8A0B-FB2A-9D6D-306E-5482DAB6DF7B}"/>
              </a:ext>
            </a:extLst>
          </p:cNvPr>
          <p:cNvPicPr>
            <a:picLocks noChangeAspect="1"/>
          </p:cNvPicPr>
          <p:nvPr userDrawn="1"/>
        </p:nvPicPr>
        <p:blipFill>
          <a:blip r:embed="rId2"/>
          <a:srcRect/>
          <a:stretch/>
        </p:blipFill>
        <p:spPr>
          <a:xfrm>
            <a:off x="853441" y="2335402"/>
            <a:ext cx="2187196" cy="2187196"/>
          </a:xfrm>
          <a:prstGeom prst="rect">
            <a:avLst/>
          </a:prstGeom>
        </p:spPr>
      </p:pic>
      <p:sp>
        <p:nvSpPr>
          <p:cNvPr id="5" name="Title 1">
            <a:extLst>
              <a:ext uri="{FF2B5EF4-FFF2-40B4-BE49-F238E27FC236}">
                <a16:creationId xmlns:a16="http://schemas.microsoft.com/office/drawing/2014/main" id="{C6A8E06E-2747-B2BD-4A87-0510E251048B}"/>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753ABD"/>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910102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nhow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CF29B2C1-7915-3EEF-B57F-8A8AA4570D81}"/>
              </a:ext>
            </a:extLst>
          </p:cNvPr>
          <p:cNvPicPr>
            <a:picLocks noChangeAspect="1"/>
          </p:cNvPicPr>
          <p:nvPr userDrawn="1"/>
        </p:nvPicPr>
        <p:blipFill>
          <a:blip r:embed="rId2"/>
          <a:srcRect/>
          <a:stretch/>
        </p:blipFill>
        <p:spPr>
          <a:xfrm>
            <a:off x="5002401" y="0"/>
            <a:ext cx="2187196" cy="2187196"/>
          </a:xfrm>
          <a:prstGeom prst="rect">
            <a:avLst/>
          </a:prstGeom>
        </p:spPr>
      </p:pic>
      <p:sp>
        <p:nvSpPr>
          <p:cNvPr id="4" name="Title 1">
            <a:extLst>
              <a:ext uri="{FF2B5EF4-FFF2-40B4-BE49-F238E27FC236}">
                <a16:creationId xmlns:a16="http://schemas.microsoft.com/office/drawing/2014/main" id="{F78D15A6-248B-094D-403A-F4B97EE84BA7}"/>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692521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how_Divider_Purple">
    <p:bg>
      <p:bgPr>
        <a:solidFill>
          <a:srgbClr val="753BBD"/>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5" name="Footer Placeholder 4">
            <a:extLst>
              <a:ext uri="{FF2B5EF4-FFF2-40B4-BE49-F238E27FC236}">
                <a16:creationId xmlns:a16="http://schemas.microsoft.com/office/drawing/2014/main" id="{D0618478-090E-4C7B-481D-6AF263EF7F64}"/>
              </a:ext>
            </a:extLst>
          </p:cNvPr>
          <p:cNvSpPr>
            <a:spLocks noGrp="1"/>
          </p:cNvSpPr>
          <p:nvPr>
            <p:ph type="ftr" sz="quarter" idx="20"/>
          </p:nvPr>
        </p:nvSpPr>
        <p:spPr/>
        <p:txBody>
          <a:bodyPr/>
          <a:lstStyle>
            <a:lvl1pPr>
              <a:defRPr>
                <a:solidFill>
                  <a:schemeClr val="bg1"/>
                </a:solidFill>
              </a:defRPr>
            </a:lvl1pPr>
          </a:lstStyle>
          <a:p>
            <a:r>
              <a:rPr lang="en-US"/>
              <a:t>NHOW |  PRESENTATION TITLE</a:t>
            </a:r>
          </a:p>
        </p:txBody>
      </p:sp>
      <p:sp>
        <p:nvSpPr>
          <p:cNvPr id="7" name="Slide Number Placeholder 6">
            <a:extLst>
              <a:ext uri="{FF2B5EF4-FFF2-40B4-BE49-F238E27FC236}">
                <a16:creationId xmlns:a16="http://schemas.microsoft.com/office/drawing/2014/main" id="{40952548-0BFD-028B-8824-A0F4CA3052D6}"/>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Text Placeholder 22">
            <a:extLst>
              <a:ext uri="{FF2B5EF4-FFF2-40B4-BE49-F238E27FC236}">
                <a16:creationId xmlns:a16="http://schemas.microsoft.com/office/drawing/2014/main" id="{237D29ED-62F0-3E18-52CC-DEE13AC95560}"/>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8" name="Title 1">
            <a:extLst>
              <a:ext uri="{FF2B5EF4-FFF2-40B4-BE49-F238E27FC236}">
                <a16:creationId xmlns:a16="http://schemas.microsoft.com/office/drawing/2014/main" id="{BDA0E8D2-1D79-65EB-4E1A-12F674A5872C}"/>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998257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how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9" name="Footer Placeholder 8">
            <a:extLst>
              <a:ext uri="{FF2B5EF4-FFF2-40B4-BE49-F238E27FC236}">
                <a16:creationId xmlns:a16="http://schemas.microsoft.com/office/drawing/2014/main" id="{0524AB77-B1DA-9188-48C5-18CFC617C1EE}"/>
              </a:ext>
            </a:extLst>
          </p:cNvPr>
          <p:cNvSpPr>
            <a:spLocks noGrp="1"/>
          </p:cNvSpPr>
          <p:nvPr>
            <p:ph type="ftr" sz="quarter" idx="20"/>
          </p:nvPr>
        </p:nvSpPr>
        <p:spPr/>
        <p:txBody>
          <a:bodyPr/>
          <a:lstStyle/>
          <a:p>
            <a:r>
              <a:rPr lang="en-US"/>
              <a:t>NHOW |  PRESENTATION TITLE</a:t>
            </a:r>
          </a:p>
        </p:txBody>
      </p:sp>
      <p:sp>
        <p:nvSpPr>
          <p:cNvPr id="10" name="Slide Number Placeholder 9">
            <a:extLst>
              <a:ext uri="{FF2B5EF4-FFF2-40B4-BE49-F238E27FC236}">
                <a16:creationId xmlns:a16="http://schemas.microsoft.com/office/drawing/2014/main" id="{4F647841-61A6-91D4-85B5-79A9B3823F23}"/>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31E1180D-1AF8-2DF2-F28D-A6AFD73502A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753BBD"/>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CA9D6B35-A179-6D23-2C8C-B0F7AC65699E}"/>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753BBD"/>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467450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how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753BBD"/>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4" name="Footer Placeholder 3">
            <a:extLst>
              <a:ext uri="{FF2B5EF4-FFF2-40B4-BE49-F238E27FC236}">
                <a16:creationId xmlns:a16="http://schemas.microsoft.com/office/drawing/2014/main" id="{349A527B-B614-F49C-9582-C3507634BEA0}"/>
              </a:ext>
            </a:extLst>
          </p:cNvPr>
          <p:cNvSpPr>
            <a:spLocks noGrp="1"/>
          </p:cNvSpPr>
          <p:nvPr>
            <p:ph type="ftr" sz="quarter" idx="15"/>
          </p:nvPr>
        </p:nvSpPr>
        <p:spPr/>
        <p:txBody>
          <a:bodyPr/>
          <a:lstStyle/>
          <a:p>
            <a:r>
              <a:rPr lang="en-US"/>
              <a:t>NHOW |  PRESENTATION TITLE</a:t>
            </a:r>
          </a:p>
        </p:txBody>
      </p:sp>
      <p:sp>
        <p:nvSpPr>
          <p:cNvPr id="7" name="Slide Number Placeholder 6">
            <a:extLst>
              <a:ext uri="{FF2B5EF4-FFF2-40B4-BE49-F238E27FC236}">
                <a16:creationId xmlns:a16="http://schemas.microsoft.com/office/drawing/2014/main" id="{F16F479A-0197-4EBD-253A-604FCC8B7450}"/>
              </a:ext>
            </a:extLst>
          </p:cNvPr>
          <p:cNvSpPr>
            <a:spLocks noGrp="1"/>
          </p:cNvSpPr>
          <p:nvPr>
            <p:ph type="sldNum" sz="quarter" idx="16"/>
          </p:nvPr>
        </p:nvSpPr>
        <p:spPr/>
        <p:txBody>
          <a:bodyPr/>
          <a:lstStyle/>
          <a:p>
            <a:fld id="{AF68E7FD-7311-D247-9A21-C4C10E3F1E65}" type="slidenum">
              <a:rPr lang="en-TH" smtClean="0"/>
              <a:pPr/>
              <a:t>‹#›</a:t>
            </a:fld>
            <a:endParaRPr lang="en-TH"/>
          </a:p>
        </p:txBody>
      </p:sp>
      <p:sp>
        <p:nvSpPr>
          <p:cNvPr id="6" name="Title 1">
            <a:extLst>
              <a:ext uri="{FF2B5EF4-FFF2-40B4-BE49-F238E27FC236}">
                <a16:creationId xmlns:a16="http://schemas.microsoft.com/office/drawing/2014/main" id="{E5FBC1C4-1AF3-8A2A-EDB4-1D2BD5514C2B}"/>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0657886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how_Image Layout 1_Purple">
    <p:bg>
      <p:bgPr>
        <a:solidFill>
          <a:srgbClr val="753BBD"/>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chemeClr val="bg1"/>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Footer Placeholder 6">
            <a:extLst>
              <a:ext uri="{FF2B5EF4-FFF2-40B4-BE49-F238E27FC236}">
                <a16:creationId xmlns:a16="http://schemas.microsoft.com/office/drawing/2014/main" id="{AD46034C-FC75-70EB-38FE-F5AE4707AC35}"/>
              </a:ext>
            </a:extLst>
          </p:cNvPr>
          <p:cNvSpPr>
            <a:spLocks noGrp="1"/>
          </p:cNvSpPr>
          <p:nvPr>
            <p:ph type="ftr" sz="quarter" idx="15"/>
          </p:nvPr>
        </p:nvSpPr>
        <p:spPr/>
        <p:txBody>
          <a:bodyPr/>
          <a:lstStyle>
            <a:lvl1pPr>
              <a:defRPr>
                <a:solidFill>
                  <a:schemeClr val="bg1"/>
                </a:solidFill>
              </a:defRPr>
            </a:lvl1pPr>
          </a:lstStyle>
          <a:p>
            <a:r>
              <a:rPr lang="en-US"/>
              <a:t>NHOW |  PRESENTATION TITLE</a:t>
            </a:r>
          </a:p>
        </p:txBody>
      </p:sp>
      <p:sp>
        <p:nvSpPr>
          <p:cNvPr id="8" name="Slide Number Placeholder 7">
            <a:extLst>
              <a:ext uri="{FF2B5EF4-FFF2-40B4-BE49-F238E27FC236}">
                <a16:creationId xmlns:a16="http://schemas.microsoft.com/office/drawing/2014/main" id="{B3A02C79-9AEB-F98D-D797-DA422B402298}"/>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itle 1">
            <a:extLst>
              <a:ext uri="{FF2B5EF4-FFF2-40B4-BE49-F238E27FC236}">
                <a16:creationId xmlns:a16="http://schemas.microsoft.com/office/drawing/2014/main" id="{EDEB4B63-A9D4-3CEC-45E4-990756580436}"/>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830911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how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16" name="Footer Placeholder 15">
            <a:extLst>
              <a:ext uri="{FF2B5EF4-FFF2-40B4-BE49-F238E27FC236}">
                <a16:creationId xmlns:a16="http://schemas.microsoft.com/office/drawing/2014/main" id="{D52738B6-CC72-6BE6-B620-BA1B38C8C6AE}"/>
              </a:ext>
            </a:extLst>
          </p:cNvPr>
          <p:cNvSpPr>
            <a:spLocks noGrp="1"/>
          </p:cNvSpPr>
          <p:nvPr>
            <p:ph type="ftr" sz="quarter" idx="21"/>
          </p:nvPr>
        </p:nvSpPr>
        <p:spPr/>
        <p:txBody>
          <a:bodyPr/>
          <a:lstStyle/>
          <a:p>
            <a:r>
              <a:rPr lang="en-US"/>
              <a:t>NHOW |  PRESENTATION TITLE</a:t>
            </a:r>
          </a:p>
        </p:txBody>
      </p:sp>
      <p:sp>
        <p:nvSpPr>
          <p:cNvPr id="19" name="Slide Number Placeholder 18">
            <a:extLst>
              <a:ext uri="{FF2B5EF4-FFF2-40B4-BE49-F238E27FC236}">
                <a16:creationId xmlns:a16="http://schemas.microsoft.com/office/drawing/2014/main" id="{8DD5EC3B-F8D0-F82D-F611-2831FCA6DC6F}"/>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709556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H_Image Layout 4_Off White">
    <p:bg>
      <p:bgPr>
        <a:solidFill>
          <a:srgbClr val="FBF6F0"/>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13">
            <a:extLst>
              <a:ext uri="{FF2B5EF4-FFF2-40B4-BE49-F238E27FC236}">
                <a16:creationId xmlns:a16="http://schemas.microsoft.com/office/drawing/2014/main" id="{0980EEBF-2757-E059-6AC5-9B7EEFF2FC61}"/>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12" name="Footer Placeholder 11">
            <a:extLst>
              <a:ext uri="{FF2B5EF4-FFF2-40B4-BE49-F238E27FC236}">
                <a16:creationId xmlns:a16="http://schemas.microsoft.com/office/drawing/2014/main" id="{25DD0A18-E593-96B6-EFEC-C7DC1EC70D51}"/>
              </a:ext>
            </a:extLst>
          </p:cNvPr>
          <p:cNvSpPr>
            <a:spLocks noGrp="1"/>
          </p:cNvSpPr>
          <p:nvPr>
            <p:ph type="ftr" sz="quarter" idx="27"/>
          </p:nvPr>
        </p:nvSpPr>
        <p:spPr/>
        <p:txBody>
          <a:bodyPr/>
          <a:lstStyle/>
          <a:p>
            <a:r>
              <a:rPr lang="en-US"/>
              <a:t>MINOR HOTELS  |  PRESENTATION TITLE</a:t>
            </a:r>
          </a:p>
        </p:txBody>
      </p:sp>
      <p:sp>
        <p:nvSpPr>
          <p:cNvPr id="13" name="Slide Number Placeholder 12">
            <a:extLst>
              <a:ext uri="{FF2B5EF4-FFF2-40B4-BE49-F238E27FC236}">
                <a16:creationId xmlns:a16="http://schemas.microsoft.com/office/drawing/2014/main" id="{54C1E763-F04C-BA35-7E29-BEBA12EEB0F7}"/>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2368B68-CAE5-CC2B-AE85-5AADEA2F83DA}"/>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288036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how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3666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2" name="Footer Placeholder 1">
            <a:extLst>
              <a:ext uri="{FF2B5EF4-FFF2-40B4-BE49-F238E27FC236}">
                <a16:creationId xmlns:a16="http://schemas.microsoft.com/office/drawing/2014/main" id="{11803AB1-E9D1-35A0-BC94-F5F0F23B899F}"/>
              </a:ext>
            </a:extLst>
          </p:cNvPr>
          <p:cNvSpPr>
            <a:spLocks noGrp="1"/>
          </p:cNvSpPr>
          <p:nvPr>
            <p:ph type="ftr" sz="quarter" idx="24"/>
          </p:nvPr>
        </p:nvSpPr>
        <p:spPr/>
        <p:txBody>
          <a:bodyPr/>
          <a:lstStyle/>
          <a:p>
            <a:r>
              <a:rPr lang="en-US"/>
              <a:t>NHOW |  PRESENTATION TITLE</a:t>
            </a:r>
          </a:p>
        </p:txBody>
      </p:sp>
      <p:sp>
        <p:nvSpPr>
          <p:cNvPr id="4" name="Slide Number Placeholder 3">
            <a:extLst>
              <a:ext uri="{FF2B5EF4-FFF2-40B4-BE49-F238E27FC236}">
                <a16:creationId xmlns:a16="http://schemas.microsoft.com/office/drawing/2014/main" id="{96951AA4-582B-F943-6441-8737C3AAE7AC}"/>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5953E0C6-4212-CBC1-5999-9B956EFA08B9}"/>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873711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nhow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10" name="Slide Number Placeholder 9">
            <a:extLst>
              <a:ext uri="{FF2B5EF4-FFF2-40B4-BE49-F238E27FC236}">
                <a16:creationId xmlns:a16="http://schemas.microsoft.com/office/drawing/2014/main" id="{CF4C2696-5382-D3C1-5F18-0BBC417C6015}"/>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B1B41286-DFB0-5F13-FB14-9D98B40A356F}"/>
              </a:ext>
            </a:extLst>
          </p:cNvPr>
          <p:cNvSpPr>
            <a:spLocks noGrp="1"/>
          </p:cNvSpPr>
          <p:nvPr>
            <p:ph type="ftr" sz="quarter" idx="29"/>
          </p:nvPr>
        </p:nvSpPr>
        <p:spPr/>
        <p:txBody>
          <a:bodyPr/>
          <a:lstStyle/>
          <a:p>
            <a:r>
              <a:rPr lang="en-US"/>
              <a:t>NHOW |  PRESENTATION TITLE</a:t>
            </a:r>
          </a:p>
        </p:txBody>
      </p:sp>
      <p:sp>
        <p:nvSpPr>
          <p:cNvPr id="5" name="Text Placeholder 22">
            <a:extLst>
              <a:ext uri="{FF2B5EF4-FFF2-40B4-BE49-F238E27FC236}">
                <a16:creationId xmlns:a16="http://schemas.microsoft.com/office/drawing/2014/main" id="{8D8D2AC6-B94D-BCA8-6441-5D05457BA4D7}"/>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46291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nhow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63666A"/>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10" name="Slide Number Placeholder 9">
            <a:extLst>
              <a:ext uri="{FF2B5EF4-FFF2-40B4-BE49-F238E27FC236}">
                <a16:creationId xmlns:a16="http://schemas.microsoft.com/office/drawing/2014/main" id="{F2C6DF22-1E31-55DD-A827-D80B288E6E0C}"/>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F7896924-3D64-7237-8BA8-90F3B86FEFB3}"/>
              </a:ext>
            </a:extLst>
          </p:cNvPr>
          <p:cNvSpPr>
            <a:spLocks noGrp="1"/>
          </p:cNvSpPr>
          <p:nvPr>
            <p:ph type="ftr" sz="quarter" idx="25"/>
          </p:nvPr>
        </p:nvSpPr>
        <p:spPr/>
        <p:txBody>
          <a:bodyPr/>
          <a:lstStyle>
            <a:lvl1pPr>
              <a:defRPr>
                <a:solidFill>
                  <a:schemeClr val="bg1"/>
                </a:solidFill>
              </a:defRPr>
            </a:lvl1pPr>
          </a:lstStyle>
          <a:p>
            <a:r>
              <a:rPr lang="en-US"/>
              <a:t>NHOW |  PRESENTATION TITLE</a:t>
            </a:r>
          </a:p>
        </p:txBody>
      </p:sp>
      <p:sp>
        <p:nvSpPr>
          <p:cNvPr id="8" name="Text Placeholder 22">
            <a:extLst>
              <a:ext uri="{FF2B5EF4-FFF2-40B4-BE49-F238E27FC236}">
                <a16:creationId xmlns:a16="http://schemas.microsoft.com/office/drawing/2014/main" id="{D13974BE-A84C-E3DF-C192-533D1195D524}"/>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9836084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how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8" name="Slide Number Placeholder 7">
            <a:extLst>
              <a:ext uri="{FF2B5EF4-FFF2-40B4-BE49-F238E27FC236}">
                <a16:creationId xmlns:a16="http://schemas.microsoft.com/office/drawing/2014/main" id="{E790F3EE-C8AC-D90F-9E0C-681C77F2263C}"/>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2">
            <a:extLst>
              <a:ext uri="{FF2B5EF4-FFF2-40B4-BE49-F238E27FC236}">
                <a16:creationId xmlns:a16="http://schemas.microsoft.com/office/drawing/2014/main" id="{1AFB5270-7A3B-10A6-7909-045F73CD6653}"/>
              </a:ext>
            </a:extLst>
          </p:cNvPr>
          <p:cNvSpPr>
            <a:spLocks noGrp="1"/>
          </p:cNvSpPr>
          <p:nvPr>
            <p:ph type="ftr" sz="quarter" idx="16"/>
          </p:nvPr>
        </p:nvSpPr>
        <p:spPr/>
        <p:txBody>
          <a:bodyPr/>
          <a:lstStyle>
            <a:lvl1pPr>
              <a:defRPr>
                <a:solidFill>
                  <a:schemeClr val="bg1"/>
                </a:solidFill>
              </a:defRPr>
            </a:lvl1pPr>
          </a:lstStyle>
          <a:p>
            <a:r>
              <a:rPr lang="en-US"/>
              <a:t>NHOW |  PRESENTATION TITLE</a:t>
            </a:r>
          </a:p>
        </p:txBody>
      </p:sp>
      <p:sp>
        <p:nvSpPr>
          <p:cNvPr id="4" name="Title 1">
            <a:extLst>
              <a:ext uri="{FF2B5EF4-FFF2-40B4-BE49-F238E27FC236}">
                <a16:creationId xmlns:a16="http://schemas.microsoft.com/office/drawing/2014/main" id="{1607CAF0-1257-2CAA-07EF-541A1426D54D}"/>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1872891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nhow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63666A"/>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63666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7" name="Slide Number Placeholder 6">
            <a:extLst>
              <a:ext uri="{FF2B5EF4-FFF2-40B4-BE49-F238E27FC236}">
                <a16:creationId xmlns:a16="http://schemas.microsoft.com/office/drawing/2014/main" id="{A11B98C7-54FF-86CA-454E-80789F58339A}"/>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C28C90D4-02ED-57CA-2CFD-4EAA39DD11CE}"/>
              </a:ext>
            </a:extLst>
          </p:cNvPr>
          <p:cNvSpPr>
            <a:spLocks noGrp="1"/>
          </p:cNvSpPr>
          <p:nvPr>
            <p:ph type="ftr" sz="quarter" idx="29"/>
          </p:nvPr>
        </p:nvSpPr>
        <p:spPr/>
        <p:txBody>
          <a:bodyPr/>
          <a:lstStyle/>
          <a:p>
            <a:r>
              <a:rPr lang="en-US"/>
              <a:t>NHOW |  PRESENTATION TITLE</a:t>
            </a:r>
          </a:p>
        </p:txBody>
      </p:sp>
      <p:sp>
        <p:nvSpPr>
          <p:cNvPr id="5" name="Text Placeholder 22">
            <a:extLst>
              <a:ext uri="{FF2B5EF4-FFF2-40B4-BE49-F238E27FC236}">
                <a16:creationId xmlns:a16="http://schemas.microsoft.com/office/drawing/2014/main" id="{97AE455E-FBEF-E4BD-95DE-BC8E6093830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35676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nhow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7" name="Slide Number Placeholder 6">
            <a:extLst>
              <a:ext uri="{FF2B5EF4-FFF2-40B4-BE49-F238E27FC236}">
                <a16:creationId xmlns:a16="http://schemas.microsoft.com/office/drawing/2014/main" id="{751845CC-5DBD-F0E1-CE5C-7BE3F295DB66}"/>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72AA762D-5F38-2737-1732-DD4B33E10603}"/>
              </a:ext>
            </a:extLst>
          </p:cNvPr>
          <p:cNvSpPr>
            <a:spLocks noGrp="1"/>
          </p:cNvSpPr>
          <p:nvPr>
            <p:ph type="ftr" sz="quarter" idx="32"/>
          </p:nvPr>
        </p:nvSpPr>
        <p:spPr/>
        <p:txBody>
          <a:bodyPr/>
          <a:lstStyle/>
          <a:p>
            <a:r>
              <a:rPr lang="en-US"/>
              <a:t>NHOW |  PRESENTATION TITLE</a:t>
            </a:r>
          </a:p>
        </p:txBody>
      </p:sp>
    </p:spTree>
    <p:extLst>
      <p:ext uri="{BB962C8B-B14F-4D97-AF65-F5344CB8AC3E}">
        <p14:creationId xmlns:p14="http://schemas.microsoft.com/office/powerpoint/2010/main" val="1194735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nhow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753BBD"/>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63666A"/>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63666A"/>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74777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6" name="Slide Number Placeholder 5">
            <a:extLst>
              <a:ext uri="{FF2B5EF4-FFF2-40B4-BE49-F238E27FC236}">
                <a16:creationId xmlns:a16="http://schemas.microsoft.com/office/drawing/2014/main" id="{230D0254-EB51-F2C2-D1A0-EAE1A9B8CB88}"/>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06D791BA-5599-44F0-4665-E0399DB86008}"/>
              </a:ext>
            </a:extLst>
          </p:cNvPr>
          <p:cNvSpPr>
            <a:spLocks noGrp="1"/>
          </p:cNvSpPr>
          <p:nvPr>
            <p:ph type="ftr" sz="quarter" idx="38"/>
          </p:nvPr>
        </p:nvSpPr>
        <p:spPr/>
        <p:txBody>
          <a:bodyPr/>
          <a:lstStyle/>
          <a:p>
            <a:r>
              <a:rPr lang="en-US"/>
              <a:t>NHOW |  PRESENTATION TITLE</a:t>
            </a:r>
          </a:p>
        </p:txBody>
      </p:sp>
    </p:spTree>
    <p:extLst>
      <p:ext uri="{BB962C8B-B14F-4D97-AF65-F5344CB8AC3E}">
        <p14:creationId xmlns:p14="http://schemas.microsoft.com/office/powerpoint/2010/main" val="33550322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nhow_Quote Highlight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ED4DB3-1B6B-FB04-9693-F4AE4A78F58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Footer Placeholder 1">
            <a:extLst>
              <a:ext uri="{FF2B5EF4-FFF2-40B4-BE49-F238E27FC236}">
                <a16:creationId xmlns:a16="http://schemas.microsoft.com/office/drawing/2014/main" id="{E083C4ED-3EED-8737-3888-0F38ECC285EF}"/>
              </a:ext>
            </a:extLst>
          </p:cNvPr>
          <p:cNvSpPr>
            <a:spLocks noGrp="1"/>
          </p:cNvSpPr>
          <p:nvPr>
            <p:ph type="ftr" sz="quarter" idx="12"/>
          </p:nvPr>
        </p:nvSpPr>
        <p:spPr/>
        <p:txBody>
          <a:bodyPr/>
          <a:lstStyle/>
          <a:p>
            <a:r>
              <a:rPr lang="en-US"/>
              <a:t>NHOW |  PRESENTATION TITLE</a:t>
            </a:r>
          </a:p>
        </p:txBody>
      </p:sp>
      <p:sp>
        <p:nvSpPr>
          <p:cNvPr id="4" name="Title 1">
            <a:extLst>
              <a:ext uri="{FF2B5EF4-FFF2-40B4-BE49-F238E27FC236}">
                <a16:creationId xmlns:a16="http://schemas.microsoft.com/office/drawing/2014/main" id="{A54F02C6-C9B7-6A16-6D60-8C5A5ADFB035}"/>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195720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how_Quote Highlight_Red">
    <p:bg>
      <p:bgPr>
        <a:solidFill>
          <a:srgbClr val="753BBD"/>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3ACE2F-3085-9C06-D5AD-A2458A3D7F9E}"/>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Footer Placeholder 1">
            <a:extLst>
              <a:ext uri="{FF2B5EF4-FFF2-40B4-BE49-F238E27FC236}">
                <a16:creationId xmlns:a16="http://schemas.microsoft.com/office/drawing/2014/main" id="{AE99C6F6-BC4C-F894-B983-D9F40CE5AC22}"/>
              </a:ext>
            </a:extLst>
          </p:cNvPr>
          <p:cNvSpPr>
            <a:spLocks noGrp="1"/>
          </p:cNvSpPr>
          <p:nvPr>
            <p:ph type="ftr" sz="quarter" idx="12"/>
          </p:nvPr>
        </p:nvSpPr>
        <p:spPr/>
        <p:txBody>
          <a:bodyPr/>
          <a:lstStyle>
            <a:lvl1pPr>
              <a:defRPr>
                <a:solidFill>
                  <a:schemeClr val="bg1"/>
                </a:solidFill>
              </a:defRPr>
            </a:lvl1pPr>
          </a:lstStyle>
          <a:p>
            <a:r>
              <a:rPr lang="en-US"/>
              <a:t>NHOW |  PRESENTATION TITLE</a:t>
            </a:r>
          </a:p>
        </p:txBody>
      </p:sp>
      <p:sp>
        <p:nvSpPr>
          <p:cNvPr id="4" name="Title 1">
            <a:extLst>
              <a:ext uri="{FF2B5EF4-FFF2-40B4-BE49-F238E27FC236}">
                <a16:creationId xmlns:a16="http://schemas.microsoft.com/office/drawing/2014/main" id="{82C825D3-F2D4-732A-D035-73E1C84028C3}"/>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61548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how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NHOW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4C58A1EF-3F16-D7D7-4258-87F1A6887A63}"/>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63416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H_Image Layout 6_White">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14832"/>
            <a:ext cx="3489885" cy="1332726"/>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12" name="Footer Placeholder 11">
            <a:extLst>
              <a:ext uri="{FF2B5EF4-FFF2-40B4-BE49-F238E27FC236}">
                <a16:creationId xmlns:a16="http://schemas.microsoft.com/office/drawing/2014/main" id="{D06CBC0E-B2AA-B990-B73B-04BEE57AD520}"/>
              </a:ext>
            </a:extLst>
          </p:cNvPr>
          <p:cNvSpPr>
            <a:spLocks noGrp="1"/>
          </p:cNvSpPr>
          <p:nvPr>
            <p:ph type="ftr" sz="quarter" idx="23"/>
          </p:nvPr>
        </p:nvSpPr>
        <p:spPr/>
        <p:txBody>
          <a:bodyPr/>
          <a:lstStyle>
            <a:lvl1pPr>
              <a:defRPr>
                <a:solidFill>
                  <a:schemeClr val="bg1"/>
                </a:solidFill>
              </a:defRPr>
            </a:lvl1pPr>
          </a:lstStyle>
          <a:p>
            <a:r>
              <a:rPr lang="en-US"/>
              <a:t>MINOR HOTELS  |  PRESENTATION TITLE</a:t>
            </a:r>
          </a:p>
        </p:txBody>
      </p:sp>
      <p:sp>
        <p:nvSpPr>
          <p:cNvPr id="13" name="Slide Number Placeholder 12">
            <a:extLst>
              <a:ext uri="{FF2B5EF4-FFF2-40B4-BE49-F238E27FC236}">
                <a16:creationId xmlns:a16="http://schemas.microsoft.com/office/drawing/2014/main" id="{C4FEB0DA-D2DD-1DBA-9796-458CC329F2D6}"/>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58E8A86C-E5E1-FDD7-BE4B-F2C11A8061A7}"/>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2350449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nhow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63666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63666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63666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Slide Number Placeholder 13">
            <a:extLst>
              <a:ext uri="{FF2B5EF4-FFF2-40B4-BE49-F238E27FC236}">
                <a16:creationId xmlns:a16="http://schemas.microsoft.com/office/drawing/2014/main" id="{9A962A23-90B6-0D20-8E0C-CDA78898EB91}"/>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7" name="Footer Placeholder 6">
            <a:extLst>
              <a:ext uri="{FF2B5EF4-FFF2-40B4-BE49-F238E27FC236}">
                <a16:creationId xmlns:a16="http://schemas.microsoft.com/office/drawing/2014/main" id="{3C7B2490-58BD-AF65-AFCA-174B99EABCF3}"/>
              </a:ext>
            </a:extLst>
          </p:cNvPr>
          <p:cNvSpPr>
            <a:spLocks noGrp="1"/>
          </p:cNvSpPr>
          <p:nvPr>
            <p:ph type="ftr" sz="quarter" idx="32"/>
          </p:nvPr>
        </p:nvSpPr>
        <p:spPr/>
        <p:txBody>
          <a:bodyPr/>
          <a:lstStyle/>
          <a:p>
            <a:r>
              <a:rPr lang="en-US"/>
              <a:t>NHOW |  PRESENTATION TITLE</a:t>
            </a:r>
          </a:p>
        </p:txBody>
      </p:sp>
      <p:sp>
        <p:nvSpPr>
          <p:cNvPr id="8" name="Text Placeholder 22">
            <a:extLst>
              <a:ext uri="{FF2B5EF4-FFF2-40B4-BE49-F238E27FC236}">
                <a16:creationId xmlns:a16="http://schemas.microsoft.com/office/drawing/2014/main" id="{678426FF-9466-A69F-4BBF-E9F9F453C40F}"/>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753BBD"/>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39CC0334-FA15-E85A-6D7F-459F667BE60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753BBD"/>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074229D3-24D7-8629-8426-140A03995119}"/>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753BBD"/>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1686A061-8E97-EECD-C30E-E3A4021249CA}"/>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753BBD"/>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DC389C09-99E4-DD1B-BF5C-2C3AD9B1BBBC}"/>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753BBD"/>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9350DD79-A4B9-CF51-6354-CD95D4EABFC9}"/>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753BBD"/>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2196468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how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Slide Number Placeholder 4">
            <a:extLst>
              <a:ext uri="{FF2B5EF4-FFF2-40B4-BE49-F238E27FC236}">
                <a16:creationId xmlns:a16="http://schemas.microsoft.com/office/drawing/2014/main" id="{46E678B7-A0F8-E07E-16CC-DBDE6868CE1D}"/>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Footer Placeholder 2">
            <a:extLst>
              <a:ext uri="{FF2B5EF4-FFF2-40B4-BE49-F238E27FC236}">
                <a16:creationId xmlns:a16="http://schemas.microsoft.com/office/drawing/2014/main" id="{BCF8493B-969C-32D5-FBC9-26F890EB308F}"/>
              </a:ext>
            </a:extLst>
          </p:cNvPr>
          <p:cNvSpPr>
            <a:spLocks noGrp="1"/>
          </p:cNvSpPr>
          <p:nvPr>
            <p:ph type="ftr" sz="quarter" idx="25"/>
          </p:nvPr>
        </p:nvSpPr>
        <p:spPr/>
        <p:txBody>
          <a:bodyPr/>
          <a:lstStyle/>
          <a:p>
            <a:r>
              <a:rPr lang="en-US"/>
              <a:t>NHOW |  PRESENTATION TITLE</a:t>
            </a:r>
          </a:p>
        </p:txBody>
      </p:sp>
      <p:sp>
        <p:nvSpPr>
          <p:cNvPr id="4" name="Text Placeholder 22">
            <a:extLst>
              <a:ext uri="{FF2B5EF4-FFF2-40B4-BE49-F238E27FC236}">
                <a16:creationId xmlns:a16="http://schemas.microsoft.com/office/drawing/2014/main" id="{45388133-482C-39B4-B203-616FAF0906EC}"/>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753BBD"/>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D0B3586A-BFBF-9EA2-929D-FED24B673547}"/>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6120224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nhow_Infographic 2_Purple">
    <p:bg>
      <p:bgPr>
        <a:solidFill>
          <a:srgbClr val="753BBD"/>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0715334A-2501-499C-D1AF-3265D3D6821A}"/>
              </a:ext>
            </a:extLst>
          </p:cNvPr>
          <p:cNvSpPr>
            <a:spLocks noGrp="1"/>
          </p:cNvSpPr>
          <p:nvPr>
            <p:ph type="ftr" sz="quarter" idx="23"/>
          </p:nvPr>
        </p:nvSpPr>
        <p:spPr/>
        <p:txBody>
          <a:bodyPr/>
          <a:lstStyle>
            <a:lvl1pPr>
              <a:defRPr>
                <a:solidFill>
                  <a:schemeClr val="bg1"/>
                </a:solidFill>
              </a:defRPr>
            </a:lvl1pPr>
          </a:lstStyle>
          <a:p>
            <a:r>
              <a:rPr lang="en-US"/>
              <a:t>NHOW |  PRESENTATION TITLE</a:t>
            </a:r>
          </a:p>
        </p:txBody>
      </p:sp>
      <p:sp>
        <p:nvSpPr>
          <p:cNvPr id="6" name="Slide Number Placeholder 5">
            <a:extLst>
              <a:ext uri="{FF2B5EF4-FFF2-40B4-BE49-F238E27FC236}">
                <a16:creationId xmlns:a16="http://schemas.microsoft.com/office/drawing/2014/main" id="{83813738-E402-2F5D-1504-B0482F97B765}"/>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7337B562-8913-F585-6465-90C87141864C}"/>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D337EB81-6E50-4C95-5084-032F9EA4C4FB}"/>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6710276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nhow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63666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8" name="Slide Number Placeholder 7">
            <a:extLst>
              <a:ext uri="{FF2B5EF4-FFF2-40B4-BE49-F238E27FC236}">
                <a16:creationId xmlns:a16="http://schemas.microsoft.com/office/drawing/2014/main" id="{C30BD82C-F914-6B1B-5EC3-D3521F4B40A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F14E8B3C-08CB-7C99-3C40-8179CCAC8CC0}"/>
              </a:ext>
            </a:extLst>
          </p:cNvPr>
          <p:cNvSpPr>
            <a:spLocks noGrp="1"/>
          </p:cNvSpPr>
          <p:nvPr>
            <p:ph type="ftr" sz="quarter" idx="28"/>
          </p:nvPr>
        </p:nvSpPr>
        <p:spPr/>
        <p:txBody>
          <a:bodyPr/>
          <a:lstStyle/>
          <a:p>
            <a:r>
              <a:rPr lang="en-US"/>
              <a:t>NHOW |  PRESENTATION TITLE</a:t>
            </a:r>
          </a:p>
        </p:txBody>
      </p:sp>
      <p:sp>
        <p:nvSpPr>
          <p:cNvPr id="6" name="Text Placeholder 22">
            <a:extLst>
              <a:ext uri="{FF2B5EF4-FFF2-40B4-BE49-F238E27FC236}">
                <a16:creationId xmlns:a16="http://schemas.microsoft.com/office/drawing/2014/main" id="{D4AD6E85-5D50-78F4-23CA-7E83029B0D6E}"/>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753BBD"/>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7" name="Text Placeholder 4">
            <a:extLst>
              <a:ext uri="{FF2B5EF4-FFF2-40B4-BE49-F238E27FC236}">
                <a16:creationId xmlns:a16="http://schemas.microsoft.com/office/drawing/2014/main" id="{BC8DF53B-9C62-1EE3-6564-B662AD6AE66D}"/>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753BBD">
                    <a:alpha val="49804"/>
                  </a:srgbClr>
                </a:solidFill>
                <a:latin typeface="Impact" panose="020B0806030902050204" pitchFamily="34" charset="0"/>
              </a:defRPr>
            </a:lvl1pPr>
          </a:lstStyle>
          <a:p>
            <a:pPr lvl="0"/>
            <a:r>
              <a:rPr lang="en-US"/>
              <a:t>Berlin</a:t>
            </a:r>
          </a:p>
          <a:p>
            <a:pPr lvl="0"/>
            <a:r>
              <a:rPr lang="en-US"/>
              <a:t>Frankfurt</a:t>
            </a:r>
          </a:p>
          <a:p>
            <a:pPr lvl="0"/>
            <a:r>
              <a:rPr lang="en-US"/>
              <a:t>Milano</a:t>
            </a:r>
          </a:p>
          <a:p>
            <a:pPr lvl="0"/>
            <a:r>
              <a:rPr lang="en-US"/>
              <a:t>London</a:t>
            </a:r>
          </a:p>
        </p:txBody>
      </p:sp>
      <p:sp>
        <p:nvSpPr>
          <p:cNvPr id="10" name="Text Placeholder 4">
            <a:extLst>
              <a:ext uri="{FF2B5EF4-FFF2-40B4-BE49-F238E27FC236}">
                <a16:creationId xmlns:a16="http://schemas.microsoft.com/office/drawing/2014/main" id="{7151E3C8-B204-E20B-70AA-25E9FC1D97F3}"/>
              </a:ext>
            </a:extLst>
          </p:cNvPr>
          <p:cNvSpPr>
            <a:spLocks noGrp="1"/>
          </p:cNvSpPr>
          <p:nvPr>
            <p:ph type="body" sz="quarter" idx="29" hasCustomPrompt="1"/>
          </p:nvPr>
        </p:nvSpPr>
        <p:spPr>
          <a:xfrm>
            <a:off x="6619227" y="4786433"/>
            <a:ext cx="5727584" cy="1107996"/>
          </a:xfrm>
        </p:spPr>
        <p:txBody>
          <a:bodyPr lIns="0" tIns="0" rIns="0" bIns="0">
            <a:spAutoFit/>
          </a:bodyPr>
          <a:lstStyle>
            <a:lvl1pPr algn="l">
              <a:defRPr sz="8000">
                <a:solidFill>
                  <a:srgbClr val="753BBD"/>
                </a:solidFill>
                <a:latin typeface="Impact" panose="020B0806030902050204" pitchFamily="34" charset="0"/>
              </a:defRPr>
            </a:lvl1pPr>
          </a:lstStyle>
          <a:p>
            <a:pPr lvl="0"/>
            <a:r>
              <a:rPr lang="en-US"/>
              <a:t>Amsterdam</a:t>
            </a:r>
          </a:p>
        </p:txBody>
      </p:sp>
      <p:sp>
        <p:nvSpPr>
          <p:cNvPr id="11" name="Text Placeholder 4">
            <a:extLst>
              <a:ext uri="{FF2B5EF4-FFF2-40B4-BE49-F238E27FC236}">
                <a16:creationId xmlns:a16="http://schemas.microsoft.com/office/drawing/2014/main" id="{9AC45151-9ACD-D97D-FB5F-0C0FFDBBD3CA}"/>
              </a:ext>
            </a:extLst>
          </p:cNvPr>
          <p:cNvSpPr>
            <a:spLocks noGrp="1"/>
          </p:cNvSpPr>
          <p:nvPr>
            <p:ph type="body" sz="quarter" idx="30" hasCustomPrompt="1"/>
          </p:nvPr>
        </p:nvSpPr>
        <p:spPr>
          <a:xfrm>
            <a:off x="6630263" y="6006237"/>
            <a:ext cx="5727584" cy="1107996"/>
          </a:xfrm>
        </p:spPr>
        <p:txBody>
          <a:bodyPr lIns="0" tIns="0" rIns="0" bIns="0">
            <a:spAutoFit/>
          </a:bodyPr>
          <a:lstStyle>
            <a:lvl1pPr algn="l">
              <a:defRPr sz="8000">
                <a:solidFill>
                  <a:srgbClr val="753BBD">
                    <a:alpha val="49804"/>
                  </a:srgbClr>
                </a:solidFill>
                <a:latin typeface="Impact" panose="020B0806030902050204" pitchFamily="34" charset="0"/>
              </a:defRPr>
            </a:lvl1pPr>
          </a:lstStyle>
          <a:p>
            <a:pPr lvl="0"/>
            <a:r>
              <a:rPr lang="en-US"/>
              <a:t>Marseille</a:t>
            </a:r>
          </a:p>
        </p:txBody>
      </p:sp>
    </p:spTree>
    <p:extLst>
      <p:ext uri="{BB962C8B-B14F-4D97-AF65-F5344CB8AC3E}">
        <p14:creationId xmlns:p14="http://schemas.microsoft.com/office/powerpoint/2010/main" val="31678769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voli_Brand Section Divider_Blue">
    <p:bg>
      <p:bgPr>
        <a:solidFill>
          <a:srgbClr val="11263A"/>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81357"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36F712D-C2B2-2CCD-DB88-B47E7E48846E}"/>
              </a:ext>
            </a:extLst>
          </p:cNvPr>
          <p:cNvPicPr>
            <a:picLocks noChangeAspect="1"/>
          </p:cNvPicPr>
          <p:nvPr userDrawn="1"/>
        </p:nvPicPr>
        <p:blipFill>
          <a:blip r:embed="rId2"/>
          <a:srcRect/>
          <a:stretch/>
        </p:blipFill>
        <p:spPr>
          <a:xfrm>
            <a:off x="1058327" y="2880105"/>
            <a:ext cx="1494868" cy="831464"/>
          </a:xfrm>
          <a:prstGeom prst="rect">
            <a:avLst/>
          </a:prstGeom>
        </p:spPr>
      </p:pic>
      <p:sp>
        <p:nvSpPr>
          <p:cNvPr id="3" name="Title 1">
            <a:extLst>
              <a:ext uri="{FF2B5EF4-FFF2-40B4-BE49-F238E27FC236}">
                <a16:creationId xmlns:a16="http://schemas.microsoft.com/office/drawing/2014/main" id="{9B1C2E52-438B-7C57-4BF4-EB70866A45CE}"/>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1708547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voli_Brand Section Divider 1_White">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11263A"/>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9E5B949-B400-3698-AA47-7A0F36835244}"/>
              </a:ext>
            </a:extLst>
          </p:cNvPr>
          <p:cNvPicPr>
            <a:picLocks noChangeAspect="1"/>
          </p:cNvPicPr>
          <p:nvPr userDrawn="1"/>
        </p:nvPicPr>
        <p:blipFill>
          <a:blip r:embed="rId2"/>
          <a:srcRect/>
          <a:stretch/>
        </p:blipFill>
        <p:spPr>
          <a:xfrm>
            <a:off x="1058327" y="2880105"/>
            <a:ext cx="1494868" cy="831464"/>
          </a:xfrm>
          <a:prstGeom prst="rect">
            <a:avLst/>
          </a:prstGeom>
        </p:spPr>
      </p:pic>
      <p:sp>
        <p:nvSpPr>
          <p:cNvPr id="3" name="Title 1">
            <a:extLst>
              <a:ext uri="{FF2B5EF4-FFF2-40B4-BE49-F238E27FC236}">
                <a16:creationId xmlns:a16="http://schemas.microsoft.com/office/drawing/2014/main" id="{4CFAA506-CD0D-1D62-0896-D9929A64394B}"/>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BD7735"/>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21095784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voli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CF29B2C1-7915-3EEF-B57F-8A8AA4570D81}"/>
              </a:ext>
            </a:extLst>
          </p:cNvPr>
          <p:cNvPicPr>
            <a:picLocks noChangeAspect="1"/>
          </p:cNvPicPr>
          <p:nvPr userDrawn="1"/>
        </p:nvPicPr>
        <p:blipFill>
          <a:blip r:embed="rId2"/>
          <a:srcRect/>
          <a:stretch/>
        </p:blipFill>
        <p:spPr>
          <a:xfrm>
            <a:off x="5379216" y="541086"/>
            <a:ext cx="1433568" cy="797369"/>
          </a:xfrm>
          <a:prstGeom prst="rect">
            <a:avLst/>
          </a:prstGeom>
        </p:spPr>
      </p:pic>
      <p:sp>
        <p:nvSpPr>
          <p:cNvPr id="4" name="Title 1">
            <a:extLst>
              <a:ext uri="{FF2B5EF4-FFF2-40B4-BE49-F238E27FC236}">
                <a16:creationId xmlns:a16="http://schemas.microsoft.com/office/drawing/2014/main" id="{88FB587F-AF70-7632-D25F-85C14388ACE6}"/>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4165871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voli_Divider_Blue">
    <p:bg>
      <p:bgPr>
        <a:solidFill>
          <a:srgbClr val="11263A"/>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Slide Number Placeholder 6">
            <a:extLst>
              <a:ext uri="{FF2B5EF4-FFF2-40B4-BE49-F238E27FC236}">
                <a16:creationId xmlns:a16="http://schemas.microsoft.com/office/drawing/2014/main" id="{40952548-0BFD-028B-8824-A0F4CA3052D6}"/>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319179F9-59BB-9850-FF05-7D9840930357}"/>
              </a:ext>
            </a:extLst>
          </p:cNvPr>
          <p:cNvSpPr>
            <a:spLocks noGrp="1"/>
          </p:cNvSpPr>
          <p:nvPr>
            <p:ph type="ftr" sz="quarter" idx="22"/>
          </p:nvPr>
        </p:nvSpPr>
        <p:spPr/>
        <p:txBody>
          <a:bodyPr/>
          <a:lstStyle>
            <a:lvl1pPr>
              <a:defRPr>
                <a:solidFill>
                  <a:schemeClr val="bg1"/>
                </a:solidFill>
              </a:defRPr>
            </a:lvl1pPr>
          </a:lstStyle>
          <a:p>
            <a:r>
              <a:rPr lang="en-US"/>
              <a:t>TIVOLI  |  PRESENTATION TITLE</a:t>
            </a:r>
          </a:p>
        </p:txBody>
      </p:sp>
      <p:sp>
        <p:nvSpPr>
          <p:cNvPr id="5" name="Text Placeholder 22">
            <a:extLst>
              <a:ext uri="{FF2B5EF4-FFF2-40B4-BE49-F238E27FC236}">
                <a16:creationId xmlns:a16="http://schemas.microsoft.com/office/drawing/2014/main" id="{765CAF35-165C-DEBE-0FCA-08A44C787F6A}"/>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B67233"/>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4D911C16-D04E-6174-41DE-DCCE87297F9B}"/>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528174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voli_Divider_White">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Slide Number Placeholder 9">
            <a:extLst>
              <a:ext uri="{FF2B5EF4-FFF2-40B4-BE49-F238E27FC236}">
                <a16:creationId xmlns:a16="http://schemas.microsoft.com/office/drawing/2014/main" id="{4F647841-61A6-91D4-85B5-79A9B3823F23}"/>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5C65CA28-8CAD-D8A3-72C2-8571FDC0681B}"/>
              </a:ext>
            </a:extLst>
          </p:cNvPr>
          <p:cNvSpPr>
            <a:spLocks noGrp="1"/>
          </p:cNvSpPr>
          <p:nvPr>
            <p:ph type="ftr" sz="quarter" idx="22"/>
          </p:nvPr>
        </p:nvSpPr>
        <p:spPr/>
        <p:txBody>
          <a:bodyPr/>
          <a:lstStyle/>
          <a:p>
            <a:r>
              <a:rPr lang="en-US"/>
              <a:t>TIVOLI  |  PRESENTATION TITLE</a:t>
            </a:r>
          </a:p>
        </p:txBody>
      </p:sp>
      <p:sp>
        <p:nvSpPr>
          <p:cNvPr id="6" name="Text Placeholder 22">
            <a:extLst>
              <a:ext uri="{FF2B5EF4-FFF2-40B4-BE49-F238E27FC236}">
                <a16:creationId xmlns:a16="http://schemas.microsoft.com/office/drawing/2014/main" id="{F007DA16-AE79-D717-7DFB-20A69ED02ED9}"/>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B67233"/>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7A5B3267-0DDA-C756-C339-5B05291E73D5}"/>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B67233"/>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33025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voli_Image Layout 1_Blue">
    <p:bg>
      <p:bgPr>
        <a:solidFill>
          <a:srgbClr val="11263A"/>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B67233"/>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Text Placeholder 13">
            <a:extLst>
              <a:ext uri="{FF2B5EF4-FFF2-40B4-BE49-F238E27FC236}">
                <a16:creationId xmlns:a16="http://schemas.microsoft.com/office/drawing/2014/main" id="{0AEF24A3-7AC0-098D-99E6-A481EC9D7B1D}"/>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Slide Number Placeholder 7">
            <a:extLst>
              <a:ext uri="{FF2B5EF4-FFF2-40B4-BE49-F238E27FC236}">
                <a16:creationId xmlns:a16="http://schemas.microsoft.com/office/drawing/2014/main" id="{B3A02C79-9AEB-F98D-D797-DA422B402298}"/>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Footer Placeholder 2">
            <a:extLst>
              <a:ext uri="{FF2B5EF4-FFF2-40B4-BE49-F238E27FC236}">
                <a16:creationId xmlns:a16="http://schemas.microsoft.com/office/drawing/2014/main" id="{A573C0AC-0C43-ADBE-0DF5-A4D9C48756D4}"/>
              </a:ext>
            </a:extLst>
          </p:cNvPr>
          <p:cNvSpPr>
            <a:spLocks noGrp="1"/>
          </p:cNvSpPr>
          <p:nvPr>
            <p:ph type="ftr" sz="quarter" idx="17"/>
          </p:nvPr>
        </p:nvSpPr>
        <p:spPr/>
        <p:txBody>
          <a:bodyPr/>
          <a:lstStyle>
            <a:lvl1pPr>
              <a:defRPr>
                <a:solidFill>
                  <a:schemeClr val="bg1"/>
                </a:solidFill>
              </a:defRPr>
            </a:lvl1pPr>
          </a:lstStyle>
          <a:p>
            <a:r>
              <a:rPr lang="en-US"/>
              <a:t>TIVOLI  |  PRESENTATION TITLE</a:t>
            </a:r>
          </a:p>
        </p:txBody>
      </p:sp>
      <p:sp>
        <p:nvSpPr>
          <p:cNvPr id="6" name="Title 1">
            <a:extLst>
              <a:ext uri="{FF2B5EF4-FFF2-40B4-BE49-F238E27FC236}">
                <a16:creationId xmlns:a16="http://schemas.microsoft.com/office/drawing/2014/main" id="{80A3BEB3-C052-1F84-7029-4381816FDE66}"/>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886875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H_Cover 2">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398849"/>
            <a:ext cx="9144000" cy="1368167"/>
          </a:xfrm>
        </p:spPr>
        <p:txBody>
          <a:bodyPr anchor="ctr">
            <a:noAutofit/>
          </a:bodyPr>
          <a:lstStyle>
            <a:lvl1pPr algn="ctr">
              <a:lnSpc>
                <a:spcPct val="120000"/>
              </a:lnSpc>
              <a:defRPr sz="3800" b="0" spc="0">
                <a:solidFill>
                  <a:schemeClr val="bg1"/>
                </a:solidFill>
                <a:latin typeface="Impact" panose="020B0806030902050204" pitchFamily="34" charset="0"/>
              </a:defRPr>
            </a:lvl1pPr>
          </a:lstStyle>
          <a:p>
            <a:r>
              <a:rPr lang="en-US"/>
              <a:t>Your presentation title goes here</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2979000"/>
            <a:ext cx="2809941" cy="900000"/>
          </a:xfrm>
          <a:prstGeom prst="rect">
            <a:avLst/>
          </a:prstGeom>
        </p:spPr>
      </p:pic>
      <p:pic>
        <p:nvPicPr>
          <p:cNvPr id="3" name="Picture 2">
            <a:extLst>
              <a:ext uri="{FF2B5EF4-FFF2-40B4-BE49-F238E27FC236}">
                <a16:creationId xmlns:a16="http://schemas.microsoft.com/office/drawing/2014/main" id="{80364F39-6031-BD25-A16D-F00074EC72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2420859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H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9" name="Footer Placeholder 8">
            <a:extLst>
              <a:ext uri="{FF2B5EF4-FFF2-40B4-BE49-F238E27FC236}">
                <a16:creationId xmlns:a16="http://schemas.microsoft.com/office/drawing/2014/main" id="{F38D67C3-199D-AD8C-3072-BF935D5CC25F}"/>
              </a:ext>
            </a:extLst>
          </p:cNvPr>
          <p:cNvSpPr>
            <a:spLocks noGrp="1"/>
          </p:cNvSpPr>
          <p:nvPr>
            <p:ph type="ftr" sz="quarter" idx="15"/>
          </p:nvPr>
        </p:nvSpPr>
        <p:spPr/>
        <p:txBody>
          <a:bodyPr/>
          <a:lstStyle>
            <a:lvl1pPr>
              <a:defRPr>
                <a:solidFill>
                  <a:schemeClr val="bg1"/>
                </a:solidFill>
              </a:defRPr>
            </a:lvl1pPr>
          </a:lstStyle>
          <a:p>
            <a:r>
              <a:rPr lang="en-US"/>
              <a:t>MINOR HOTELS  |  PRESENTATION TITLE</a:t>
            </a:r>
          </a:p>
        </p:txBody>
      </p:sp>
      <p:sp>
        <p:nvSpPr>
          <p:cNvPr id="10" name="Slide Number Placeholder 9">
            <a:extLst>
              <a:ext uri="{FF2B5EF4-FFF2-40B4-BE49-F238E27FC236}">
                <a16:creationId xmlns:a16="http://schemas.microsoft.com/office/drawing/2014/main" id="{554DB27E-7D3B-19C1-660E-311CF6AA8641}"/>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Tree>
    <p:extLst>
      <p:ext uri="{BB962C8B-B14F-4D97-AF65-F5344CB8AC3E}">
        <p14:creationId xmlns:p14="http://schemas.microsoft.com/office/powerpoint/2010/main" val="387146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voli_Image Layout 1_Whit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B67233"/>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5DF835F7-FE1F-F3C1-F069-438146FA60F5}"/>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Slide Number Placeholder 6">
            <a:extLst>
              <a:ext uri="{FF2B5EF4-FFF2-40B4-BE49-F238E27FC236}">
                <a16:creationId xmlns:a16="http://schemas.microsoft.com/office/drawing/2014/main" id="{F16F479A-0197-4EBD-253A-604FCC8B7450}"/>
              </a:ext>
            </a:extLst>
          </p:cNvPr>
          <p:cNvSpPr>
            <a:spLocks noGrp="1"/>
          </p:cNvSpPr>
          <p:nvPr>
            <p:ph type="sldNum" sz="quarter" idx="16"/>
          </p:nvPr>
        </p:nvSpPr>
        <p:spPr/>
        <p:txBody>
          <a:bodyPr/>
          <a:lstStyle/>
          <a:p>
            <a:fld id="{AF68E7FD-7311-D247-9A21-C4C10E3F1E65}" type="slidenum">
              <a:rPr lang="en-TH" smtClean="0"/>
              <a:pPr/>
              <a:t>‹#›</a:t>
            </a:fld>
            <a:endParaRPr lang="en-TH"/>
          </a:p>
        </p:txBody>
      </p:sp>
      <p:sp>
        <p:nvSpPr>
          <p:cNvPr id="6" name="Footer Placeholder 5">
            <a:extLst>
              <a:ext uri="{FF2B5EF4-FFF2-40B4-BE49-F238E27FC236}">
                <a16:creationId xmlns:a16="http://schemas.microsoft.com/office/drawing/2014/main" id="{53939097-34AD-EEC1-5E98-F84B23F3018B}"/>
              </a:ext>
            </a:extLst>
          </p:cNvPr>
          <p:cNvSpPr>
            <a:spLocks noGrp="1"/>
          </p:cNvSpPr>
          <p:nvPr>
            <p:ph type="ftr" sz="quarter" idx="17"/>
          </p:nvPr>
        </p:nvSpPr>
        <p:spPr/>
        <p:txBody>
          <a:bodyPr/>
          <a:lstStyle/>
          <a:p>
            <a:r>
              <a:rPr lang="en-US"/>
              <a:t>TIVOLI  |  PRESENTATION TITLE</a:t>
            </a:r>
          </a:p>
        </p:txBody>
      </p:sp>
      <p:sp>
        <p:nvSpPr>
          <p:cNvPr id="4" name="Title 1">
            <a:extLst>
              <a:ext uri="{FF2B5EF4-FFF2-40B4-BE49-F238E27FC236}">
                <a16:creationId xmlns:a16="http://schemas.microsoft.com/office/drawing/2014/main" id="{75F4DF0C-3714-24C2-600F-2014F08A8297}"/>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71027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voli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19" name="Slide Number Placeholder 18">
            <a:extLst>
              <a:ext uri="{FF2B5EF4-FFF2-40B4-BE49-F238E27FC236}">
                <a16:creationId xmlns:a16="http://schemas.microsoft.com/office/drawing/2014/main" id="{8DD5EC3B-F8D0-F82D-F611-2831FCA6DC6F}"/>
              </a:ext>
            </a:extLst>
          </p:cNvPr>
          <p:cNvSpPr>
            <a:spLocks noGrp="1"/>
          </p:cNvSpPr>
          <p:nvPr>
            <p:ph type="sldNum" sz="quarter" idx="22"/>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8C4D88D9-5E20-E1C3-99A0-AA99F82818A3}"/>
              </a:ext>
            </a:extLst>
          </p:cNvPr>
          <p:cNvSpPr>
            <a:spLocks noGrp="1"/>
          </p:cNvSpPr>
          <p:nvPr>
            <p:ph type="ftr" sz="quarter" idx="23"/>
          </p:nvPr>
        </p:nvSpPr>
        <p:spPr/>
        <p:txBody>
          <a:bodyPr/>
          <a:lstStyle/>
          <a:p>
            <a:r>
              <a:rPr lang="en-US"/>
              <a:t>TIVOLI  |  PRESENTATION TITLE</a:t>
            </a:r>
          </a:p>
        </p:txBody>
      </p:sp>
    </p:spTree>
    <p:extLst>
      <p:ext uri="{BB962C8B-B14F-4D97-AF65-F5344CB8AC3E}">
        <p14:creationId xmlns:p14="http://schemas.microsoft.com/office/powerpoint/2010/main" val="25850757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voli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11263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DC2A3ECC-D97A-C5FA-77B6-3838BB1D24DA}"/>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4" name="Slide Number Placeholder 3">
            <a:extLst>
              <a:ext uri="{FF2B5EF4-FFF2-40B4-BE49-F238E27FC236}">
                <a16:creationId xmlns:a16="http://schemas.microsoft.com/office/drawing/2014/main" id="{96951AA4-582B-F943-6441-8737C3AAE7AC}"/>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0BCADF8E-726C-7793-6766-B860101E4850}"/>
              </a:ext>
            </a:extLst>
          </p:cNvPr>
          <p:cNvSpPr>
            <a:spLocks noGrp="1"/>
          </p:cNvSpPr>
          <p:nvPr>
            <p:ph type="ftr" sz="quarter" idx="26"/>
          </p:nvPr>
        </p:nvSpPr>
        <p:spPr/>
        <p:txBody>
          <a:bodyPr/>
          <a:lstStyle/>
          <a:p>
            <a:r>
              <a:rPr lang="en-US"/>
              <a:t>TIVOLI  |  PRESENTATION TITLE</a:t>
            </a:r>
          </a:p>
        </p:txBody>
      </p:sp>
      <p:sp>
        <p:nvSpPr>
          <p:cNvPr id="2" name="Text Placeholder 22">
            <a:extLst>
              <a:ext uri="{FF2B5EF4-FFF2-40B4-BE49-F238E27FC236}">
                <a16:creationId xmlns:a16="http://schemas.microsoft.com/office/drawing/2014/main" id="{8497AD14-0930-BFB3-5B2E-A296BAEC22D6}"/>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4801060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voli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Text Placeholder 13">
            <a:extLst>
              <a:ext uri="{FF2B5EF4-FFF2-40B4-BE49-F238E27FC236}">
                <a16:creationId xmlns:a16="http://schemas.microsoft.com/office/drawing/2014/main" id="{DB6C4548-87C8-70D9-0694-84E2084AE5DC}"/>
              </a:ext>
            </a:extLst>
          </p:cNvPr>
          <p:cNvSpPr>
            <a:spLocks noGrp="1"/>
          </p:cNvSpPr>
          <p:nvPr>
            <p:ph type="body" sz="quarter" idx="14" hasCustomPrompt="1"/>
          </p:nvPr>
        </p:nvSpPr>
        <p:spPr>
          <a:xfrm rot="16200000">
            <a:off x="10376865" y="1505711"/>
            <a:ext cx="3318387"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10" name="Slide Number Placeholder 9">
            <a:extLst>
              <a:ext uri="{FF2B5EF4-FFF2-40B4-BE49-F238E27FC236}">
                <a16:creationId xmlns:a16="http://schemas.microsoft.com/office/drawing/2014/main" id="{CF4C2696-5382-D3C1-5F18-0BBC417C6015}"/>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3F4C7759-35C6-FB34-0426-F647E2901398}"/>
              </a:ext>
            </a:extLst>
          </p:cNvPr>
          <p:cNvSpPr>
            <a:spLocks noGrp="1"/>
          </p:cNvSpPr>
          <p:nvPr>
            <p:ph type="ftr" sz="quarter" idx="29"/>
          </p:nvPr>
        </p:nvSpPr>
        <p:spPr/>
        <p:txBody>
          <a:bodyPr/>
          <a:lstStyle/>
          <a:p>
            <a:r>
              <a:rPr lang="en-US"/>
              <a:t>TIVOLI  |  PRESENTATION TITLE</a:t>
            </a:r>
          </a:p>
        </p:txBody>
      </p:sp>
      <p:sp>
        <p:nvSpPr>
          <p:cNvPr id="4" name="Text Placeholder 22">
            <a:extLst>
              <a:ext uri="{FF2B5EF4-FFF2-40B4-BE49-F238E27FC236}">
                <a16:creationId xmlns:a16="http://schemas.microsoft.com/office/drawing/2014/main" id="{52562963-47FE-0A2F-AAEA-D6D549CF2656}"/>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527014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voli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11263A"/>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10" name="Slide Number Placeholder 9">
            <a:extLst>
              <a:ext uri="{FF2B5EF4-FFF2-40B4-BE49-F238E27FC236}">
                <a16:creationId xmlns:a16="http://schemas.microsoft.com/office/drawing/2014/main" id="{F2C6DF22-1E31-55DD-A827-D80B288E6E0C}"/>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0FDBE8D4-5430-06A2-AC92-67213C80A822}"/>
              </a:ext>
            </a:extLst>
          </p:cNvPr>
          <p:cNvSpPr>
            <a:spLocks noGrp="1"/>
          </p:cNvSpPr>
          <p:nvPr>
            <p:ph type="ftr" sz="quarter" idx="25"/>
          </p:nvPr>
        </p:nvSpPr>
        <p:spPr/>
        <p:txBody>
          <a:bodyPr/>
          <a:lstStyle>
            <a:lvl1pPr>
              <a:defRPr>
                <a:solidFill>
                  <a:schemeClr val="bg1"/>
                </a:solidFill>
              </a:defRPr>
            </a:lvl1pPr>
          </a:lstStyle>
          <a:p>
            <a:r>
              <a:rPr lang="en-US"/>
              <a:t>TIVOLI  |  PRESENTATION TITLE</a:t>
            </a:r>
          </a:p>
        </p:txBody>
      </p:sp>
      <p:sp>
        <p:nvSpPr>
          <p:cNvPr id="5" name="Text Placeholder 22">
            <a:extLst>
              <a:ext uri="{FF2B5EF4-FFF2-40B4-BE49-F238E27FC236}">
                <a16:creationId xmlns:a16="http://schemas.microsoft.com/office/drawing/2014/main" id="{816DF413-93F5-CD75-A1BC-46009CF234A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305300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voli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8" name="Slide Number Placeholder 7">
            <a:extLst>
              <a:ext uri="{FF2B5EF4-FFF2-40B4-BE49-F238E27FC236}">
                <a16:creationId xmlns:a16="http://schemas.microsoft.com/office/drawing/2014/main" id="{E790F3EE-C8AC-D90F-9E0C-681C77F2263C}"/>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C56506AB-BECF-4F90-6BF0-454524169203}"/>
              </a:ext>
            </a:extLst>
          </p:cNvPr>
          <p:cNvSpPr>
            <a:spLocks noGrp="1"/>
          </p:cNvSpPr>
          <p:nvPr>
            <p:ph type="ftr" sz="quarter" idx="16"/>
          </p:nvPr>
        </p:nvSpPr>
        <p:spPr/>
        <p:txBody>
          <a:bodyPr/>
          <a:lstStyle>
            <a:lvl1pPr>
              <a:defRPr>
                <a:solidFill>
                  <a:schemeClr val="bg1"/>
                </a:solidFill>
              </a:defRPr>
            </a:lvl1pPr>
          </a:lstStyle>
          <a:p>
            <a:r>
              <a:rPr lang="en-US"/>
              <a:t>TIVOLI  |  PRESENTATION TITLE</a:t>
            </a:r>
          </a:p>
        </p:txBody>
      </p:sp>
      <p:sp>
        <p:nvSpPr>
          <p:cNvPr id="3" name="Title 1">
            <a:extLst>
              <a:ext uri="{FF2B5EF4-FFF2-40B4-BE49-F238E27FC236}">
                <a16:creationId xmlns:a16="http://schemas.microsoft.com/office/drawing/2014/main" id="{8F8F8617-627D-8570-AA84-681012F6262E}"/>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1499824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voli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chemeClr val="bg1"/>
          </a:solidFill>
        </p:spPr>
        <p:txBody>
          <a:bodyPr>
            <a:normAutofit/>
          </a:bodyPr>
          <a:lstStyle>
            <a:lvl1pPr>
              <a:defRPr sz="1400">
                <a:solidFill>
                  <a:srgbClr val="11263A"/>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11263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7" name="Slide Number Placeholder 6">
            <a:extLst>
              <a:ext uri="{FF2B5EF4-FFF2-40B4-BE49-F238E27FC236}">
                <a16:creationId xmlns:a16="http://schemas.microsoft.com/office/drawing/2014/main" id="{A11B98C7-54FF-86CA-454E-80789F58339A}"/>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68FB20D5-AC61-B027-3D7B-EFE5F13416AC}"/>
              </a:ext>
            </a:extLst>
          </p:cNvPr>
          <p:cNvSpPr>
            <a:spLocks noGrp="1"/>
          </p:cNvSpPr>
          <p:nvPr>
            <p:ph type="ftr" sz="quarter" idx="29"/>
          </p:nvPr>
        </p:nvSpPr>
        <p:spPr/>
        <p:txBody>
          <a:bodyPr/>
          <a:lstStyle/>
          <a:p>
            <a:r>
              <a:rPr lang="en-US"/>
              <a:t>TIVOLI  |  PRESENTATION TITLE</a:t>
            </a:r>
          </a:p>
        </p:txBody>
      </p:sp>
      <p:sp>
        <p:nvSpPr>
          <p:cNvPr id="4" name="Text Placeholder 22">
            <a:extLst>
              <a:ext uri="{FF2B5EF4-FFF2-40B4-BE49-F238E27FC236}">
                <a16:creationId xmlns:a16="http://schemas.microsoft.com/office/drawing/2014/main" id="{D1B4B42F-3CA5-7EF3-C100-5225082E3A7A}"/>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055200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voli_Text Layout_Left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7" name="Slide Number Placeholder 6">
            <a:extLst>
              <a:ext uri="{FF2B5EF4-FFF2-40B4-BE49-F238E27FC236}">
                <a16:creationId xmlns:a16="http://schemas.microsoft.com/office/drawing/2014/main" id="{751845CC-5DBD-F0E1-CE5C-7BE3F295DB66}"/>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2" name="Footer Placeholder 1">
            <a:extLst>
              <a:ext uri="{FF2B5EF4-FFF2-40B4-BE49-F238E27FC236}">
                <a16:creationId xmlns:a16="http://schemas.microsoft.com/office/drawing/2014/main" id="{9F423A52-E9E3-22DD-0FA9-3FBD17681B35}"/>
              </a:ext>
            </a:extLst>
          </p:cNvPr>
          <p:cNvSpPr>
            <a:spLocks noGrp="1"/>
          </p:cNvSpPr>
          <p:nvPr>
            <p:ph type="ftr" sz="quarter" idx="32"/>
          </p:nvPr>
        </p:nvSpPr>
        <p:spPr/>
        <p:txBody>
          <a:bodyPr/>
          <a:lstStyle/>
          <a:p>
            <a:r>
              <a:rPr lang="en-US"/>
              <a:t>TIVOLI  |  PRESENTATION TITLE</a:t>
            </a:r>
          </a:p>
        </p:txBody>
      </p:sp>
    </p:spTree>
    <p:extLst>
      <p:ext uri="{BB962C8B-B14F-4D97-AF65-F5344CB8AC3E}">
        <p14:creationId xmlns:p14="http://schemas.microsoft.com/office/powerpoint/2010/main" val="1525997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voli_Text Layout_Center Aligned">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B67233"/>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11263A"/>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11263A"/>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102639"/>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6" name="Slide Number Placeholder 5">
            <a:extLst>
              <a:ext uri="{FF2B5EF4-FFF2-40B4-BE49-F238E27FC236}">
                <a16:creationId xmlns:a16="http://schemas.microsoft.com/office/drawing/2014/main" id="{230D0254-EB51-F2C2-D1A0-EAE1A9B8CB88}"/>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06D791BA-5599-44F0-4665-E0399DB86008}"/>
              </a:ext>
            </a:extLst>
          </p:cNvPr>
          <p:cNvSpPr>
            <a:spLocks noGrp="1"/>
          </p:cNvSpPr>
          <p:nvPr>
            <p:ph type="ftr" sz="quarter" idx="38"/>
          </p:nvPr>
        </p:nvSpPr>
        <p:spPr/>
        <p:txBody>
          <a:bodyPr/>
          <a:lstStyle/>
          <a:p>
            <a:r>
              <a:rPr lang="en-US"/>
              <a:t>NHOW |  PRESENTATION TITLE</a:t>
            </a:r>
          </a:p>
        </p:txBody>
      </p:sp>
    </p:spTree>
    <p:extLst>
      <p:ext uri="{BB962C8B-B14F-4D97-AF65-F5344CB8AC3E}">
        <p14:creationId xmlns:p14="http://schemas.microsoft.com/office/powerpoint/2010/main" val="361677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voli_Quote Highlight_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ED4DB3-1B6B-FB04-9693-F4AE4A78F58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1D41CD66-91B7-52AD-6A2C-EB37A6C326EF}"/>
              </a:ext>
            </a:extLst>
          </p:cNvPr>
          <p:cNvSpPr>
            <a:spLocks noGrp="1"/>
          </p:cNvSpPr>
          <p:nvPr>
            <p:ph type="ftr" sz="quarter" idx="12"/>
          </p:nvPr>
        </p:nvSpPr>
        <p:spPr/>
        <p:txBody>
          <a:bodyPr/>
          <a:lstStyle/>
          <a:p>
            <a:r>
              <a:rPr lang="en-US"/>
              <a:t>TIVOLI  |  PRESENTATION TITLE</a:t>
            </a:r>
          </a:p>
        </p:txBody>
      </p:sp>
      <p:sp>
        <p:nvSpPr>
          <p:cNvPr id="2" name="Title 1">
            <a:extLst>
              <a:ext uri="{FF2B5EF4-FFF2-40B4-BE49-F238E27FC236}">
                <a16:creationId xmlns:a16="http://schemas.microsoft.com/office/drawing/2014/main" id="{C6C5DA69-8E74-3607-AD94-BBCD28F150F9}"/>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741107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H_Graph_Whit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1" y="552893"/>
            <a:ext cx="5727583" cy="5730950"/>
          </a:xfrm>
          <a:solidFill>
            <a:srgbClr val="FBF6F0"/>
          </a:solidFill>
        </p:spPr>
        <p:txBody>
          <a:bodyPr>
            <a:normAutofit/>
          </a:bodyPr>
          <a:lstStyle>
            <a:lvl1pPr>
              <a:defRPr sz="1400">
                <a:solidFill>
                  <a:srgbClr val="13213C"/>
                </a:solidFill>
              </a:defRPr>
            </a:lvl1pPr>
          </a:lstStyle>
          <a:p>
            <a:r>
              <a:rPr lang="en-TH"/>
              <a:t>Graph goes here</a:t>
            </a:r>
          </a:p>
        </p:txBody>
      </p:sp>
      <p:sp>
        <p:nvSpPr>
          <p:cNvPr id="3" name="Text Placeholder 22">
            <a:extLst>
              <a:ext uri="{FF2B5EF4-FFF2-40B4-BE49-F238E27FC236}">
                <a16:creationId xmlns:a16="http://schemas.microsoft.com/office/drawing/2014/main" id="{FB33E523-6F55-201B-A60A-21F4149F23A1}"/>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13" name="Footer Placeholder 12">
            <a:extLst>
              <a:ext uri="{FF2B5EF4-FFF2-40B4-BE49-F238E27FC236}">
                <a16:creationId xmlns:a16="http://schemas.microsoft.com/office/drawing/2014/main" id="{BCBD313C-566A-E325-A9B3-101DF01D5981}"/>
              </a:ext>
            </a:extLst>
          </p:cNvPr>
          <p:cNvSpPr>
            <a:spLocks noGrp="1"/>
          </p:cNvSpPr>
          <p:nvPr>
            <p:ph type="ftr" sz="quarter" idx="27"/>
          </p:nvPr>
        </p:nvSpPr>
        <p:spPr/>
        <p:txBody>
          <a:bodyPr/>
          <a:lstStyle/>
          <a:p>
            <a:r>
              <a:rPr lang="en-US"/>
              <a:t>MINOR HOTELS  |  PRESENTATION TITLE</a:t>
            </a:r>
          </a:p>
        </p:txBody>
      </p:sp>
      <p:sp>
        <p:nvSpPr>
          <p:cNvPr id="14" name="Slide Number Placeholder 13">
            <a:extLst>
              <a:ext uri="{FF2B5EF4-FFF2-40B4-BE49-F238E27FC236}">
                <a16:creationId xmlns:a16="http://schemas.microsoft.com/office/drawing/2014/main" id="{047C2A9F-9B4B-1B6D-8060-239724846440}"/>
              </a:ext>
            </a:extLst>
          </p:cNvPr>
          <p:cNvSpPr>
            <a:spLocks noGrp="1"/>
          </p:cNvSpPr>
          <p:nvPr>
            <p:ph type="sldNum" sz="quarter" idx="28"/>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4126392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voli_Quote Highlight_Blue">
    <p:bg>
      <p:bgPr>
        <a:solidFill>
          <a:srgbClr val="11263A"/>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3ACE2F-3085-9C06-D5AD-A2458A3D7F9E}"/>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4263B141-3CBE-B082-8BA0-02D40A164A60}"/>
              </a:ext>
            </a:extLst>
          </p:cNvPr>
          <p:cNvSpPr>
            <a:spLocks noGrp="1"/>
          </p:cNvSpPr>
          <p:nvPr>
            <p:ph type="ftr" sz="quarter" idx="12"/>
          </p:nvPr>
        </p:nvSpPr>
        <p:spPr/>
        <p:txBody>
          <a:bodyPr/>
          <a:lstStyle>
            <a:lvl1pPr>
              <a:defRPr>
                <a:solidFill>
                  <a:schemeClr val="bg1"/>
                </a:solidFill>
              </a:defRPr>
            </a:lvl1pPr>
          </a:lstStyle>
          <a:p>
            <a:r>
              <a:rPr lang="en-US"/>
              <a:t>TIVOLI  |  PRESENTATION TITLE</a:t>
            </a:r>
          </a:p>
        </p:txBody>
      </p:sp>
      <p:sp>
        <p:nvSpPr>
          <p:cNvPr id="2" name="Title 1">
            <a:extLst>
              <a:ext uri="{FF2B5EF4-FFF2-40B4-BE49-F238E27FC236}">
                <a16:creationId xmlns:a16="http://schemas.microsoft.com/office/drawing/2014/main" id="{95A9E696-E41E-DDF9-CC5E-ED31C3323CB4}"/>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0973841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voli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TIVOLI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28A07435-C7D5-EC7F-C3D9-B1044F114D4F}"/>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7768667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voli_Infographic 1_White">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11263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11263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11263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Slide Number Placeholder 13">
            <a:extLst>
              <a:ext uri="{FF2B5EF4-FFF2-40B4-BE49-F238E27FC236}">
                <a16:creationId xmlns:a16="http://schemas.microsoft.com/office/drawing/2014/main" id="{9A962A23-90B6-0D20-8E0C-CDA78898EB91}"/>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F8F12664-5B1A-32D9-607A-4F3E3B200ED5}"/>
              </a:ext>
            </a:extLst>
          </p:cNvPr>
          <p:cNvSpPr>
            <a:spLocks noGrp="1"/>
          </p:cNvSpPr>
          <p:nvPr>
            <p:ph type="ftr" sz="quarter" idx="32"/>
          </p:nvPr>
        </p:nvSpPr>
        <p:spPr/>
        <p:txBody>
          <a:bodyPr/>
          <a:lstStyle/>
          <a:p>
            <a:r>
              <a:rPr lang="en-US"/>
              <a:t>TIVOLI  |  PRESENTATION TITLE</a:t>
            </a:r>
          </a:p>
        </p:txBody>
      </p:sp>
      <p:sp>
        <p:nvSpPr>
          <p:cNvPr id="7" name="Text Placeholder 22">
            <a:extLst>
              <a:ext uri="{FF2B5EF4-FFF2-40B4-BE49-F238E27FC236}">
                <a16:creationId xmlns:a16="http://schemas.microsoft.com/office/drawing/2014/main" id="{F42D503C-2A82-130D-9C5A-5D3C8120742A}"/>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90E4FD7A-EC67-F7B4-F0D6-1C623847B6D5}"/>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B67233"/>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042DED0C-F376-777E-8525-A9360837F858}"/>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31C7CB38-6395-56B6-393F-547FEBEC202B}"/>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B67233"/>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5AB6B380-0A14-1A97-BECD-2325A1CC5D4C}"/>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C1572F72-B652-422A-5D63-724F2FCD2DB1}"/>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B67233"/>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960238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voli_Infographic 1_Blue">
    <p:bg>
      <p:bgPr>
        <a:solidFill>
          <a:srgbClr val="11263A"/>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AE4A9708-E153-1956-8398-2C9C8030CE0C}"/>
              </a:ext>
            </a:extLst>
          </p:cNvPr>
          <p:cNvSpPr>
            <a:spLocks noGrp="1"/>
          </p:cNvSpPr>
          <p:nvPr>
            <p:ph type="ftr" sz="quarter" idx="30"/>
          </p:nvPr>
        </p:nvSpPr>
        <p:spPr/>
        <p:txBody>
          <a:bodyPr/>
          <a:lstStyle>
            <a:lvl1pPr>
              <a:defRPr>
                <a:solidFill>
                  <a:schemeClr val="bg1"/>
                </a:solidFill>
              </a:defRPr>
            </a:lvl1pPr>
          </a:lstStyle>
          <a:p>
            <a:r>
              <a:rPr lang="en-US"/>
              <a:t>TIVOLI  |  PRESENTATION TITLE</a:t>
            </a:r>
          </a:p>
        </p:txBody>
      </p:sp>
      <p:sp>
        <p:nvSpPr>
          <p:cNvPr id="11" name="Slide Number Placeholder 10">
            <a:extLst>
              <a:ext uri="{FF2B5EF4-FFF2-40B4-BE49-F238E27FC236}">
                <a16:creationId xmlns:a16="http://schemas.microsoft.com/office/drawing/2014/main" id="{A32C9BA0-9355-AA0D-C48D-E6059A286577}"/>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127A57D1-17CE-6DF6-F026-663F447728EB}"/>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EE3D61A4-B900-46A3-2BEE-3046E63E149C}"/>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C8270752-ED5E-A16D-9830-B67C6AB87BD2}"/>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732CDAAC-3733-2D37-48EA-35C8E1C54075}"/>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AA6B3F33-20C5-BE42-6E84-FB4A9ABB63A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B67233"/>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E266BE11-414A-1ED2-89EC-EF4DA26F9B37}"/>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2449255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voli_Infographic 2_White">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Slide Number Placeholder 4">
            <a:extLst>
              <a:ext uri="{FF2B5EF4-FFF2-40B4-BE49-F238E27FC236}">
                <a16:creationId xmlns:a16="http://schemas.microsoft.com/office/drawing/2014/main" id="{46E678B7-A0F8-E07E-16CC-DBDE6868CE1D}"/>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62DE55F5-0FBD-0E31-13A9-17D3E6A909CE}"/>
              </a:ext>
            </a:extLst>
          </p:cNvPr>
          <p:cNvSpPr>
            <a:spLocks noGrp="1"/>
          </p:cNvSpPr>
          <p:nvPr>
            <p:ph type="ftr" sz="quarter" idx="25"/>
          </p:nvPr>
        </p:nvSpPr>
        <p:spPr/>
        <p:txBody>
          <a:bodyPr/>
          <a:lstStyle/>
          <a:p>
            <a:r>
              <a:rPr lang="en-US"/>
              <a:t>TIVOLI  |  PRESENTATION TITLE</a:t>
            </a:r>
          </a:p>
        </p:txBody>
      </p:sp>
      <p:sp>
        <p:nvSpPr>
          <p:cNvPr id="3" name="Text Placeholder 22">
            <a:extLst>
              <a:ext uri="{FF2B5EF4-FFF2-40B4-BE49-F238E27FC236}">
                <a16:creationId xmlns:a16="http://schemas.microsoft.com/office/drawing/2014/main" id="{81DE24D4-70FF-755E-84EB-A3C39273CA4E}"/>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B67233"/>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075A1D1B-F470-1FA7-26E4-61303D2CD02E}"/>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2287965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voli_Infographic 2_Blue">
    <p:bg>
      <p:bgPr>
        <a:solidFill>
          <a:srgbClr val="11263A"/>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Slide Number Placeholder 5">
            <a:extLst>
              <a:ext uri="{FF2B5EF4-FFF2-40B4-BE49-F238E27FC236}">
                <a16:creationId xmlns:a16="http://schemas.microsoft.com/office/drawing/2014/main" id="{83813738-E402-2F5D-1504-B0482F97B765}"/>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7D9D19FE-2318-EF61-5E93-C497239B63EC}"/>
              </a:ext>
            </a:extLst>
          </p:cNvPr>
          <p:cNvSpPr>
            <a:spLocks noGrp="1"/>
          </p:cNvSpPr>
          <p:nvPr>
            <p:ph type="ftr" sz="quarter" idx="25"/>
          </p:nvPr>
        </p:nvSpPr>
        <p:spPr/>
        <p:txBody>
          <a:bodyPr/>
          <a:lstStyle>
            <a:lvl1pPr>
              <a:defRPr>
                <a:solidFill>
                  <a:schemeClr val="bg1"/>
                </a:solidFill>
              </a:defRPr>
            </a:lvl1pPr>
          </a:lstStyle>
          <a:p>
            <a:r>
              <a:rPr lang="en-US"/>
              <a:t>TIVOLI  |  PRESENTATION TITLE</a:t>
            </a:r>
          </a:p>
        </p:txBody>
      </p:sp>
      <p:sp>
        <p:nvSpPr>
          <p:cNvPr id="3" name="Text Placeholder 22">
            <a:extLst>
              <a:ext uri="{FF2B5EF4-FFF2-40B4-BE49-F238E27FC236}">
                <a16:creationId xmlns:a16="http://schemas.microsoft.com/office/drawing/2014/main" id="{73557F29-42B2-3AE3-2DFD-C407E09C7019}"/>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B67233"/>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4B6AAA92-7CE1-7DFA-A1B6-D6BBFAA9AF6E}"/>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669912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voli_Content Layout">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11263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8" name="Slide Number Placeholder 7">
            <a:extLst>
              <a:ext uri="{FF2B5EF4-FFF2-40B4-BE49-F238E27FC236}">
                <a16:creationId xmlns:a16="http://schemas.microsoft.com/office/drawing/2014/main" id="{C30BD82C-F914-6B1B-5EC3-D3521F4B40A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6" name="Footer Placeholder 5">
            <a:extLst>
              <a:ext uri="{FF2B5EF4-FFF2-40B4-BE49-F238E27FC236}">
                <a16:creationId xmlns:a16="http://schemas.microsoft.com/office/drawing/2014/main" id="{D50EAE7C-A62B-3E3F-6532-87095078EE8B}"/>
              </a:ext>
            </a:extLst>
          </p:cNvPr>
          <p:cNvSpPr>
            <a:spLocks noGrp="1"/>
          </p:cNvSpPr>
          <p:nvPr>
            <p:ph type="ftr" sz="quarter" idx="28"/>
          </p:nvPr>
        </p:nvSpPr>
        <p:spPr/>
        <p:txBody>
          <a:bodyPr/>
          <a:lstStyle/>
          <a:p>
            <a:r>
              <a:rPr lang="en-US"/>
              <a:t>TIVOLI  |  PRESENTATION TITLE</a:t>
            </a:r>
          </a:p>
        </p:txBody>
      </p:sp>
      <p:sp>
        <p:nvSpPr>
          <p:cNvPr id="5" name="Text Placeholder 22">
            <a:extLst>
              <a:ext uri="{FF2B5EF4-FFF2-40B4-BE49-F238E27FC236}">
                <a16:creationId xmlns:a16="http://schemas.microsoft.com/office/drawing/2014/main" id="{AAFD2C07-D96A-063B-3082-A374751C0399}"/>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B67233"/>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7" name="Text Placeholder 4">
            <a:extLst>
              <a:ext uri="{FF2B5EF4-FFF2-40B4-BE49-F238E27FC236}">
                <a16:creationId xmlns:a16="http://schemas.microsoft.com/office/drawing/2014/main" id="{D1FC5938-C302-BD8D-A8C1-07B32ACA02BC}"/>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B67233">
                    <a:alpha val="49804"/>
                  </a:srgbClr>
                </a:solidFill>
                <a:latin typeface="Impact" panose="020B0806030902050204" pitchFamily="34" charset="0"/>
              </a:defRPr>
            </a:lvl1pPr>
          </a:lstStyle>
          <a:p>
            <a:pPr lvl="0"/>
            <a:r>
              <a:rPr lang="en-US"/>
              <a:t>Berlin</a:t>
            </a:r>
          </a:p>
          <a:p>
            <a:pPr lvl="0"/>
            <a:r>
              <a:rPr lang="en-US"/>
              <a:t>Frankfurt</a:t>
            </a:r>
          </a:p>
          <a:p>
            <a:pPr lvl="0"/>
            <a:r>
              <a:rPr lang="en-US"/>
              <a:t>Milano</a:t>
            </a:r>
          </a:p>
          <a:p>
            <a:pPr lvl="0"/>
            <a:r>
              <a:rPr lang="en-US"/>
              <a:t>London</a:t>
            </a:r>
          </a:p>
        </p:txBody>
      </p:sp>
      <p:sp>
        <p:nvSpPr>
          <p:cNvPr id="10" name="Text Placeholder 4">
            <a:extLst>
              <a:ext uri="{FF2B5EF4-FFF2-40B4-BE49-F238E27FC236}">
                <a16:creationId xmlns:a16="http://schemas.microsoft.com/office/drawing/2014/main" id="{FC009C00-EF97-B593-5236-757CB52001C2}"/>
              </a:ext>
            </a:extLst>
          </p:cNvPr>
          <p:cNvSpPr>
            <a:spLocks noGrp="1"/>
          </p:cNvSpPr>
          <p:nvPr>
            <p:ph type="body" sz="quarter" idx="29" hasCustomPrompt="1"/>
          </p:nvPr>
        </p:nvSpPr>
        <p:spPr>
          <a:xfrm>
            <a:off x="6619227" y="4786433"/>
            <a:ext cx="5727584" cy="1107996"/>
          </a:xfrm>
        </p:spPr>
        <p:txBody>
          <a:bodyPr lIns="0" tIns="0" rIns="0" bIns="0">
            <a:spAutoFit/>
          </a:bodyPr>
          <a:lstStyle>
            <a:lvl1pPr algn="l">
              <a:defRPr sz="8000">
                <a:solidFill>
                  <a:srgbClr val="B67233"/>
                </a:solidFill>
                <a:latin typeface="Impact" panose="020B0806030902050204" pitchFamily="34" charset="0"/>
              </a:defRPr>
            </a:lvl1pPr>
          </a:lstStyle>
          <a:p>
            <a:pPr lvl="0"/>
            <a:r>
              <a:rPr lang="en-US"/>
              <a:t>Amsterdam</a:t>
            </a:r>
          </a:p>
        </p:txBody>
      </p:sp>
      <p:sp>
        <p:nvSpPr>
          <p:cNvPr id="11" name="Text Placeholder 4">
            <a:extLst>
              <a:ext uri="{FF2B5EF4-FFF2-40B4-BE49-F238E27FC236}">
                <a16:creationId xmlns:a16="http://schemas.microsoft.com/office/drawing/2014/main" id="{2CAF1561-F93A-C539-F0C0-001713696308}"/>
              </a:ext>
            </a:extLst>
          </p:cNvPr>
          <p:cNvSpPr>
            <a:spLocks noGrp="1"/>
          </p:cNvSpPr>
          <p:nvPr>
            <p:ph type="body" sz="quarter" idx="30" hasCustomPrompt="1"/>
          </p:nvPr>
        </p:nvSpPr>
        <p:spPr>
          <a:xfrm>
            <a:off x="6630263" y="6006237"/>
            <a:ext cx="5727584" cy="1107996"/>
          </a:xfrm>
        </p:spPr>
        <p:txBody>
          <a:bodyPr lIns="0" tIns="0" rIns="0" bIns="0">
            <a:spAutoFit/>
          </a:bodyPr>
          <a:lstStyle>
            <a:lvl1pPr algn="l">
              <a:defRPr sz="8000">
                <a:solidFill>
                  <a:srgbClr val="B67233">
                    <a:alpha val="49804"/>
                  </a:srgbClr>
                </a:solidFill>
                <a:latin typeface="Impact" panose="020B0806030902050204" pitchFamily="34" charset="0"/>
              </a:defRPr>
            </a:lvl1pPr>
          </a:lstStyle>
          <a:p>
            <a:pPr lvl="0"/>
            <a:r>
              <a:rPr lang="en-US"/>
              <a:t>Marseille</a:t>
            </a:r>
          </a:p>
        </p:txBody>
      </p:sp>
    </p:spTree>
    <p:extLst>
      <p:ext uri="{BB962C8B-B14F-4D97-AF65-F5344CB8AC3E}">
        <p14:creationId xmlns:p14="http://schemas.microsoft.com/office/powerpoint/2010/main" val="826902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H_Text Layout_Left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743200"/>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743200"/>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392995"/>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392995"/>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5" name="Footer Placeholder 14">
            <a:extLst>
              <a:ext uri="{FF2B5EF4-FFF2-40B4-BE49-F238E27FC236}">
                <a16:creationId xmlns:a16="http://schemas.microsoft.com/office/drawing/2014/main" id="{396264C7-8734-3C90-4C99-2A261FCC8E5A}"/>
              </a:ext>
            </a:extLst>
          </p:cNvPr>
          <p:cNvSpPr>
            <a:spLocks noGrp="1"/>
          </p:cNvSpPr>
          <p:nvPr>
            <p:ph type="ftr" sz="quarter" idx="30"/>
          </p:nvPr>
        </p:nvSpPr>
        <p:spPr/>
        <p:txBody>
          <a:bodyPr/>
          <a:lstStyle/>
          <a:p>
            <a:r>
              <a:rPr lang="en-US"/>
              <a:t>MINOR HOTELS  |  PRESENTATION TITLE</a:t>
            </a:r>
          </a:p>
        </p:txBody>
      </p:sp>
      <p:sp>
        <p:nvSpPr>
          <p:cNvPr id="16" name="Slide Number Placeholder 15">
            <a:extLst>
              <a:ext uri="{FF2B5EF4-FFF2-40B4-BE49-F238E27FC236}">
                <a16:creationId xmlns:a16="http://schemas.microsoft.com/office/drawing/2014/main" id="{4AFCC850-9DE7-6C74-9ACA-E1C386762488}"/>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796437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H_Text Layout_Center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Footer Placeholder 3">
            <a:extLst>
              <a:ext uri="{FF2B5EF4-FFF2-40B4-BE49-F238E27FC236}">
                <a16:creationId xmlns:a16="http://schemas.microsoft.com/office/drawing/2014/main" id="{8D2942ED-54F4-427F-B5D7-C185763CB9CA}"/>
              </a:ext>
            </a:extLst>
          </p:cNvPr>
          <p:cNvSpPr>
            <a:spLocks noGrp="1"/>
          </p:cNvSpPr>
          <p:nvPr>
            <p:ph type="ftr" sz="quarter" idx="30"/>
          </p:nvPr>
        </p:nvSpPr>
        <p:spPr/>
        <p:txBody>
          <a:bodyPr/>
          <a:lstStyle/>
          <a:p>
            <a:r>
              <a:rPr lang="en-US"/>
              <a:t>MINOR HOTELS  |  PRESENTATION TITLE</a:t>
            </a:r>
          </a:p>
        </p:txBody>
      </p:sp>
      <p:sp>
        <p:nvSpPr>
          <p:cNvPr id="7" name="Slide Number Placeholder 6">
            <a:extLst>
              <a:ext uri="{FF2B5EF4-FFF2-40B4-BE49-F238E27FC236}">
                <a16:creationId xmlns:a16="http://schemas.microsoft.com/office/drawing/2014/main" id="{C9496BDF-EF55-C3A3-3885-433DF46B5905}"/>
              </a:ext>
            </a:extLst>
          </p:cNvPr>
          <p:cNvSpPr>
            <a:spLocks noGrp="1"/>
          </p:cNvSpPr>
          <p:nvPr>
            <p:ph type="sldNum" sz="quarter" idx="31"/>
          </p:nvPr>
        </p:nvSpPr>
        <p:spPr/>
        <p:txBody>
          <a:bodyPr/>
          <a:lstStyle/>
          <a:p>
            <a:fld id="{AF68E7FD-7311-D247-9A21-C4C10E3F1E65}" type="slidenum">
              <a:rPr lang="en-TH" smtClean="0"/>
              <a:pPr/>
              <a:t>‹#›</a:t>
            </a:fld>
            <a:endParaRPr lang="en-TH"/>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13213C"/>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13213C"/>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Tree>
    <p:extLst>
      <p:ext uri="{BB962C8B-B14F-4D97-AF65-F5344CB8AC3E}">
        <p14:creationId xmlns:p14="http://schemas.microsoft.com/office/powerpoint/2010/main" val="2731423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H_Quote Highlight_Sand">
    <p:bg>
      <p:bgPr>
        <a:solidFill>
          <a:srgbClr val="E6DFC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145354-4C1F-23AD-83FB-BF2FB505A54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
        <p:nvSpPr>
          <p:cNvPr id="4" name="Footer Placeholder 3">
            <a:extLst>
              <a:ext uri="{FF2B5EF4-FFF2-40B4-BE49-F238E27FC236}">
                <a16:creationId xmlns:a16="http://schemas.microsoft.com/office/drawing/2014/main" id="{8A3D1EE5-436B-02EE-8487-ACD0C05526E1}"/>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D9F856BB-3CDE-0430-B09A-4991A90EE5DF}"/>
              </a:ext>
            </a:extLst>
          </p:cNvPr>
          <p:cNvSpPr>
            <a:spLocks noGrp="1"/>
          </p:cNvSpPr>
          <p:nvPr>
            <p:ph type="sldNum" sz="quarter" idx="1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4149657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H_Quote Highlight_OffWhite">
    <p:bg>
      <p:bgPr>
        <a:solidFill>
          <a:srgbClr val="FBF6F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A16DA7B-66D8-BBEB-8842-E4C641EEFFBC}"/>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A6DBEF4D-00F2-1F04-DF83-395B0C0C13E4}"/>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E02CF203-DB84-14B5-7170-0E1B230B0A13}"/>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56791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MH_Quote Highlight_Yellow">
    <p:bg>
      <p:bgPr>
        <a:solidFill>
          <a:srgbClr val="F3D958"/>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4202ADB-24CB-BD09-D754-C41D068E140E}"/>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82DDC8E6-DC6E-35F7-59FB-EF46AEF9A1F9}"/>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DD91B1F6-894B-7731-5E0C-FA165D282D58}"/>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352685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H_Quote Highlight_Sky Blue">
    <p:bg>
      <p:bgPr>
        <a:solidFill>
          <a:srgbClr val="90CEF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9627E1-5939-CB9B-F9E0-69B91635AF79}"/>
              </a:ext>
            </a:extLst>
          </p:cNvPr>
          <p:cNvSpPr>
            <a:spLocks noGrp="1"/>
          </p:cNvSpPr>
          <p:nvPr>
            <p:ph type="ftr" sz="quarter" idx="10"/>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EC6E2D86-A699-D913-4927-223B36D3716E}"/>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7B43D0F1-CF8B-9A9B-346E-61361BE35BCE}"/>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229219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H_Quote Highlight_Sky Blue">
    <p:bg>
      <p:bgPr>
        <a:solidFill>
          <a:srgbClr val="B0A078"/>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140937-88CC-C245-3624-B3F5CD793421}"/>
              </a:ext>
            </a:extLst>
          </p:cNvPr>
          <p:cNvSpPr>
            <a:spLocks noGrp="1"/>
          </p:cNvSpPr>
          <p:nvPr>
            <p:ph type="ftr" sz="quarter" idx="10"/>
          </p:nvPr>
        </p:nvSpPr>
        <p:spPr/>
        <p:txBody>
          <a:bodyPr/>
          <a:lstStyle>
            <a:lvl1pPr>
              <a:defRPr>
                <a:solidFill>
                  <a:srgbClr val="13213C"/>
                </a:solidFill>
              </a:defRPr>
            </a:lvl1pPr>
          </a:lstStyle>
          <a:p>
            <a:r>
              <a:rPr lang="en-US"/>
              <a:t>MINOR HOTELS  |  PRESENTATION TITLE</a:t>
            </a:r>
          </a:p>
        </p:txBody>
      </p:sp>
      <p:sp>
        <p:nvSpPr>
          <p:cNvPr id="5" name="Slide Number Placeholder 4">
            <a:extLst>
              <a:ext uri="{FF2B5EF4-FFF2-40B4-BE49-F238E27FC236}">
                <a16:creationId xmlns:a16="http://schemas.microsoft.com/office/drawing/2014/main" id="{47FEB4DA-DD83-9731-8B4E-1A4E38CBD147}"/>
              </a:ext>
            </a:extLst>
          </p:cNvPr>
          <p:cNvSpPr>
            <a:spLocks noGrp="1"/>
          </p:cNvSpPr>
          <p:nvPr>
            <p:ph type="sldNum" sz="quarter" idx="11"/>
          </p:nvPr>
        </p:nvSpPr>
        <p:spPr/>
        <p:txBody>
          <a:bodyPr/>
          <a:lstStyle>
            <a:lvl1pPr>
              <a:defRPr>
                <a:solidFill>
                  <a:srgbClr val="13213C"/>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F5040965-67E8-3D98-67C0-2A519BAA8A95}"/>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64241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H_Quote Highlight_Dark Blue">
    <p:bg>
      <p:bgPr>
        <a:solidFill>
          <a:srgbClr val="0D4877"/>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MINOR HOTELS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68707C04-BA9D-3489-1B5D-C039A89DE2B7}"/>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059110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H_Cover 3">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07101"/>
            <a:ext cx="9144000" cy="1368167"/>
          </a:xfrm>
        </p:spPr>
        <p:txBody>
          <a:bodyPr anchor="ctr">
            <a:noAutofit/>
          </a:bodyPr>
          <a:lstStyle>
            <a:lvl1pPr algn="ctr">
              <a:lnSpc>
                <a:spcPct val="120000"/>
              </a:lnSpc>
              <a:defRPr sz="4800" b="0" spc="0">
                <a:solidFill>
                  <a:schemeClr val="bg1"/>
                </a:solidFill>
                <a:latin typeface="Impact" panose="020B0806030902050204" pitchFamily="34" charset="0"/>
              </a:defRPr>
            </a:lvl1pPr>
          </a:lstStyle>
          <a:p>
            <a:r>
              <a:rPr lang="en-US"/>
              <a:t>Title goes here</a:t>
            </a:r>
            <a:endParaRPr lang="en-TH"/>
          </a:p>
        </p:txBody>
      </p:sp>
      <p:pic>
        <p:nvPicPr>
          <p:cNvPr id="5" name="Picture 4">
            <a:extLst>
              <a:ext uri="{FF2B5EF4-FFF2-40B4-BE49-F238E27FC236}">
                <a16:creationId xmlns:a16="http://schemas.microsoft.com/office/drawing/2014/main" id="{BDEEAB35-7C00-FF75-56F9-735CCFC29CC7}"/>
              </a:ext>
            </a:extLst>
          </p:cNvPr>
          <p:cNvPicPr>
            <a:picLocks noChangeAspect="1"/>
          </p:cNvPicPr>
          <p:nvPr userDrawn="1"/>
        </p:nvPicPr>
        <p:blipFill>
          <a:blip r:embed="rId2"/>
          <a:stretch>
            <a:fillRect/>
          </a:stretch>
        </p:blipFill>
        <p:spPr>
          <a:xfrm>
            <a:off x="397864" y="5496675"/>
            <a:ext cx="11396271" cy="1117280"/>
          </a:xfrm>
          <a:prstGeom prst="rect">
            <a:avLst/>
          </a:prstGeom>
        </p:spPr>
      </p:pic>
    </p:spTree>
    <p:extLst>
      <p:ext uri="{BB962C8B-B14F-4D97-AF65-F5344CB8AC3E}">
        <p14:creationId xmlns:p14="http://schemas.microsoft.com/office/powerpoint/2010/main" val="2616154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H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r>
              <a:rPr lang="en-US"/>
              <a:t>Click icon to add picture</a:t>
            </a:r>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MINOR HOTELS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2907CC1E-1272-9881-ECEE-40E1E5BC47CE}"/>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822378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H_Infographic 1_White">
    <p:bg>
      <p:bgPr>
        <a:solidFill>
          <a:schemeClr val="bg1"/>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CD6DF207-E932-2C4B-A16D-EFC44AD1BD42}"/>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01</a:t>
            </a:r>
          </a:p>
        </p:txBody>
      </p:sp>
      <p:sp>
        <p:nvSpPr>
          <p:cNvPr id="10" name="Text Placeholder 22">
            <a:extLst>
              <a:ext uri="{FF2B5EF4-FFF2-40B4-BE49-F238E27FC236}">
                <a16:creationId xmlns:a16="http://schemas.microsoft.com/office/drawing/2014/main" id="{8FD3381B-441F-05A0-75F4-8F0212E74B21}"/>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3" name="Text Placeholder 22">
            <a:extLst>
              <a:ext uri="{FF2B5EF4-FFF2-40B4-BE49-F238E27FC236}">
                <a16:creationId xmlns:a16="http://schemas.microsoft.com/office/drawing/2014/main" id="{F6D49877-06C5-E346-1CCF-D460D0A7C071}"/>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02</a:t>
            </a:r>
          </a:p>
        </p:txBody>
      </p:sp>
      <p:sp>
        <p:nvSpPr>
          <p:cNvPr id="5" name="Text Placeholder 22">
            <a:extLst>
              <a:ext uri="{FF2B5EF4-FFF2-40B4-BE49-F238E27FC236}">
                <a16:creationId xmlns:a16="http://schemas.microsoft.com/office/drawing/2014/main" id="{23003262-B292-F220-249F-2438E7631033}"/>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2" name="Text Placeholder 22">
            <a:extLst>
              <a:ext uri="{FF2B5EF4-FFF2-40B4-BE49-F238E27FC236}">
                <a16:creationId xmlns:a16="http://schemas.microsoft.com/office/drawing/2014/main" id="{E59FADF3-C710-E120-5ABD-33252747300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03</a:t>
            </a:r>
          </a:p>
        </p:txBody>
      </p:sp>
      <p:sp>
        <p:nvSpPr>
          <p:cNvPr id="13" name="Text Placeholder 22">
            <a:extLst>
              <a:ext uri="{FF2B5EF4-FFF2-40B4-BE49-F238E27FC236}">
                <a16:creationId xmlns:a16="http://schemas.microsoft.com/office/drawing/2014/main" id="{9DE77687-4BC5-AAD7-5DF7-F73A71EA1A43}"/>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5558104A-04B9-8904-4FAD-50C5BBFC9294}"/>
              </a:ext>
            </a:extLst>
          </p:cNvPr>
          <p:cNvSpPr>
            <a:spLocks noGrp="1"/>
          </p:cNvSpPr>
          <p:nvPr>
            <p:ph type="ftr" sz="quarter" idx="30"/>
          </p:nvPr>
        </p:nvSpPr>
        <p:spPr/>
        <p:txBody>
          <a:bodyPr/>
          <a:lstStyle/>
          <a:p>
            <a:r>
              <a:rPr lang="en-US"/>
              <a:t>MINOR HOTELS  |  PRESENTATION TITLE</a:t>
            </a:r>
          </a:p>
        </p:txBody>
      </p:sp>
      <p:sp>
        <p:nvSpPr>
          <p:cNvPr id="15" name="Slide Number Placeholder 14">
            <a:extLst>
              <a:ext uri="{FF2B5EF4-FFF2-40B4-BE49-F238E27FC236}">
                <a16:creationId xmlns:a16="http://schemas.microsoft.com/office/drawing/2014/main" id="{BBCC8922-0F91-CD20-ED87-AD571DEF957C}"/>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449996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H_Infographic 1_Off White">
    <p:bg>
      <p:bgPr>
        <a:solidFill>
          <a:srgbClr val="FBF6F0"/>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09C465C-FAE1-9DE1-4A6E-72E355009785}"/>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8F0A9ED8-60B5-DCED-3064-74DE5CB42291}"/>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Text Placeholder 8">
            <a:extLst>
              <a:ext uri="{FF2B5EF4-FFF2-40B4-BE49-F238E27FC236}">
                <a16:creationId xmlns:a16="http://schemas.microsoft.com/office/drawing/2014/main" id="{EFD5297E-6427-8B58-4FD0-4966155BAA3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5" name="Footer Placeholder 14">
            <a:extLst>
              <a:ext uri="{FF2B5EF4-FFF2-40B4-BE49-F238E27FC236}">
                <a16:creationId xmlns:a16="http://schemas.microsoft.com/office/drawing/2014/main" id="{EEF33E64-87B4-5407-7278-7C39ECF78AF1}"/>
              </a:ext>
            </a:extLst>
          </p:cNvPr>
          <p:cNvSpPr>
            <a:spLocks noGrp="1"/>
          </p:cNvSpPr>
          <p:nvPr>
            <p:ph type="ftr" sz="quarter" idx="30"/>
          </p:nvPr>
        </p:nvSpPr>
        <p:spPr/>
        <p:txBody>
          <a:bodyPr/>
          <a:lstStyle/>
          <a:p>
            <a:r>
              <a:rPr lang="en-US"/>
              <a:t>MINOR HOTELS  |  PRESENTATION TITLE</a:t>
            </a:r>
          </a:p>
        </p:txBody>
      </p:sp>
      <p:sp>
        <p:nvSpPr>
          <p:cNvPr id="16" name="Slide Number Placeholder 15">
            <a:extLst>
              <a:ext uri="{FF2B5EF4-FFF2-40B4-BE49-F238E27FC236}">
                <a16:creationId xmlns:a16="http://schemas.microsoft.com/office/drawing/2014/main" id="{FAC95355-7558-A2BC-EF84-311158855252}"/>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A977F897-DE73-F3EB-84E6-F2C47D1F8FCE}"/>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01</a:t>
            </a:r>
          </a:p>
        </p:txBody>
      </p:sp>
      <p:sp>
        <p:nvSpPr>
          <p:cNvPr id="8" name="Text Placeholder 22">
            <a:extLst>
              <a:ext uri="{FF2B5EF4-FFF2-40B4-BE49-F238E27FC236}">
                <a16:creationId xmlns:a16="http://schemas.microsoft.com/office/drawing/2014/main" id="{A6FF9BDA-7AD8-0ABB-206C-7ED9F1AA340D}"/>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1" name="Text Placeholder 22">
            <a:extLst>
              <a:ext uri="{FF2B5EF4-FFF2-40B4-BE49-F238E27FC236}">
                <a16:creationId xmlns:a16="http://schemas.microsoft.com/office/drawing/2014/main" id="{272AFF25-61E5-DD60-12DF-409AFB54EF37}"/>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02</a:t>
            </a:r>
          </a:p>
        </p:txBody>
      </p:sp>
      <p:sp>
        <p:nvSpPr>
          <p:cNvPr id="14" name="Text Placeholder 22">
            <a:extLst>
              <a:ext uri="{FF2B5EF4-FFF2-40B4-BE49-F238E27FC236}">
                <a16:creationId xmlns:a16="http://schemas.microsoft.com/office/drawing/2014/main" id="{E0B3C186-3604-E7FB-3F2A-B7C4EB80A1D5}"/>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F1A8A27A-1919-AA9A-62D8-A2FC20FD6999}"/>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13213C"/>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C100D294-6D0C-04F3-20DD-C09743284936}"/>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13213C"/>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40617472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H_Infographic 2_Sky Blue">
    <p:bg>
      <p:bgPr>
        <a:solidFill>
          <a:srgbClr val="90CEF1"/>
        </a:solidFill>
        <a:effectLst/>
      </p:bgPr>
    </p:bg>
    <p:spTree>
      <p:nvGrpSpPr>
        <p:cNvPr id="1" name=""/>
        <p:cNvGrpSpPr/>
        <p:nvPr/>
      </p:nvGrpSpPr>
      <p:grpSpPr>
        <a:xfrm>
          <a:off x="0" y="0"/>
          <a:ext cx="0" cy="0"/>
          <a:chOff x="0" y="0"/>
          <a:chExt cx="0" cy="0"/>
        </a:xfrm>
      </p:grpSpPr>
      <p:sp>
        <p:nvSpPr>
          <p:cNvPr id="9" name="Text Placeholder 22">
            <a:extLst>
              <a:ext uri="{FF2B5EF4-FFF2-40B4-BE49-F238E27FC236}">
                <a16:creationId xmlns:a16="http://schemas.microsoft.com/office/drawing/2014/main" id="{CD6DF207-E932-2C4B-A16D-EFC44AD1BD42}"/>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13213C"/>
                </a:solidFill>
                <a:latin typeface="Impact" panose="020B0806030902050204" pitchFamily="34" charset="0"/>
                <a:ea typeface="+mj-ea"/>
                <a:cs typeface="+mj-cs"/>
              </a:defRPr>
            </a:lvl1pPr>
          </a:lstStyle>
          <a:p>
            <a:pPr lvl="0"/>
            <a:r>
              <a:rPr lang="en-TH"/>
              <a:t>15.7 m</a:t>
            </a:r>
          </a:p>
        </p:txBody>
      </p:sp>
      <p:sp>
        <p:nvSpPr>
          <p:cNvPr id="10" name="Text Placeholder 22">
            <a:extLst>
              <a:ext uri="{FF2B5EF4-FFF2-40B4-BE49-F238E27FC236}">
                <a16:creationId xmlns:a16="http://schemas.microsoft.com/office/drawing/2014/main" id="{8FD3381B-441F-05A0-75F4-8F0212E74B21}"/>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1FB1368A-DF72-435E-6CF5-BE62C645BDEA}"/>
              </a:ext>
            </a:extLst>
          </p:cNvPr>
          <p:cNvSpPr>
            <a:spLocks noGrp="1"/>
          </p:cNvSpPr>
          <p:nvPr>
            <p:ph type="ftr" sz="quarter" idx="23"/>
          </p:nvPr>
        </p:nvSpPr>
        <p:spPr/>
        <p:txBody>
          <a:bodyPr/>
          <a:lstStyle/>
          <a:p>
            <a:r>
              <a:rPr lang="en-US"/>
              <a:t>MINOR HOTELS  |  PRESENTATION TITLE</a:t>
            </a:r>
          </a:p>
        </p:txBody>
      </p:sp>
      <p:sp>
        <p:nvSpPr>
          <p:cNvPr id="5" name="Slide Number Placeholder 4">
            <a:extLst>
              <a:ext uri="{FF2B5EF4-FFF2-40B4-BE49-F238E27FC236}">
                <a16:creationId xmlns:a16="http://schemas.microsoft.com/office/drawing/2014/main" id="{3353F563-A2D9-0A4A-F881-75BD3B2F5D2F}"/>
              </a:ext>
            </a:extLst>
          </p:cNvPr>
          <p:cNvSpPr>
            <a:spLocks noGrp="1"/>
          </p:cNvSpPr>
          <p:nvPr>
            <p:ph type="sldNum" sz="quarter" idx="24"/>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037573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H_Infographic 2_Sand">
    <p:bg>
      <p:bgPr>
        <a:solidFill>
          <a:srgbClr val="E6DFCE"/>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CBB56273-A004-3A6E-78D3-F7416F3A7892}"/>
              </a:ext>
            </a:extLst>
          </p:cNvPr>
          <p:cNvSpPr>
            <a:spLocks noGrp="1"/>
          </p:cNvSpPr>
          <p:nvPr>
            <p:ph type="body" sz="quarter" idx="13" hasCustomPrompt="1"/>
          </p:nvPr>
        </p:nvSpPr>
        <p:spPr>
          <a:xfrm>
            <a:off x="6608280" y="3824576"/>
            <a:ext cx="4062370" cy="1593418"/>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Footer Placeholder 4">
            <a:extLst>
              <a:ext uri="{FF2B5EF4-FFF2-40B4-BE49-F238E27FC236}">
                <a16:creationId xmlns:a16="http://schemas.microsoft.com/office/drawing/2014/main" id="{09E4B169-F5B9-E95A-890A-E2969DEA62B3}"/>
              </a:ext>
            </a:extLst>
          </p:cNvPr>
          <p:cNvSpPr>
            <a:spLocks noGrp="1"/>
          </p:cNvSpPr>
          <p:nvPr>
            <p:ph type="ftr" sz="quarter" idx="23"/>
          </p:nvPr>
        </p:nvSpPr>
        <p:spPr/>
        <p:txBody>
          <a:bodyPr/>
          <a:lstStyle/>
          <a:p>
            <a:r>
              <a:rPr lang="en-US"/>
              <a:t>MINOR HOTELS  |  PRESENTATION TITLE</a:t>
            </a:r>
          </a:p>
        </p:txBody>
      </p:sp>
      <p:sp>
        <p:nvSpPr>
          <p:cNvPr id="6" name="Slide Number Placeholder 5">
            <a:extLst>
              <a:ext uri="{FF2B5EF4-FFF2-40B4-BE49-F238E27FC236}">
                <a16:creationId xmlns:a16="http://schemas.microsoft.com/office/drawing/2014/main" id="{01AB073A-5920-B7A1-91DE-66C793FAFE9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83AD49E-E996-4465-9559-5E35D70FBBAC}"/>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13213C"/>
                </a:solidFill>
                <a:latin typeface="Impact" panose="020B0806030902050204" pitchFamily="34" charset="0"/>
                <a:ea typeface="+mj-ea"/>
                <a:cs typeface="+mj-cs"/>
              </a:defRPr>
            </a:lvl1pPr>
          </a:lstStyle>
          <a:p>
            <a:pPr lvl="0"/>
            <a:r>
              <a:rPr lang="en-TH"/>
              <a:t>15.7 m</a:t>
            </a:r>
          </a:p>
        </p:txBody>
      </p:sp>
      <p:sp>
        <p:nvSpPr>
          <p:cNvPr id="4" name="Text Placeholder 22">
            <a:extLst>
              <a:ext uri="{FF2B5EF4-FFF2-40B4-BE49-F238E27FC236}">
                <a16:creationId xmlns:a16="http://schemas.microsoft.com/office/drawing/2014/main" id="{9902C2A3-5604-6D63-8C0B-80F4727439D0}"/>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1650016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H_Content Layout 1_White">
    <p:spTree>
      <p:nvGrpSpPr>
        <p:cNvPr id="1" name=""/>
        <p:cNvGrpSpPr/>
        <p:nvPr/>
      </p:nvGrpSpPr>
      <p:grpSpPr>
        <a:xfrm>
          <a:off x="0" y="0"/>
          <a:ext cx="0" cy="0"/>
          <a:chOff x="0" y="0"/>
          <a:chExt cx="0" cy="0"/>
        </a:xfrm>
      </p:grpSpPr>
      <p:sp>
        <p:nvSpPr>
          <p:cNvPr id="3" name="Text Placeholder 22">
            <a:extLst>
              <a:ext uri="{FF2B5EF4-FFF2-40B4-BE49-F238E27FC236}">
                <a16:creationId xmlns:a16="http://schemas.microsoft.com/office/drawing/2014/main" id="{FB33E523-6F55-201B-A60A-21F4149F23A1}"/>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13213C"/>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2D941BB9-5E95-1796-B9DE-148701E3D56B}"/>
              </a:ext>
            </a:extLst>
          </p:cNvPr>
          <p:cNvSpPr>
            <a:spLocks noGrp="1"/>
          </p:cNvSpPr>
          <p:nvPr>
            <p:ph type="ftr" sz="quarter" idx="23"/>
          </p:nvPr>
        </p:nvSpPr>
        <p:spPr/>
        <p:txBody>
          <a:bodyPr/>
          <a:lstStyle/>
          <a:p>
            <a:r>
              <a:rPr lang="en-US"/>
              <a:t>MINOR HOTELS  |  PRESENTATION TITLE</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11" name="Text Placeholder 4">
            <a:extLst>
              <a:ext uri="{FF2B5EF4-FFF2-40B4-BE49-F238E27FC236}">
                <a16:creationId xmlns:a16="http://schemas.microsoft.com/office/drawing/2014/main" id="{CC6F2623-9A99-5095-4B86-0F441F202EB2}"/>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B0A078">
                    <a:alpha val="50000"/>
                  </a:srgbClr>
                </a:solidFill>
                <a:latin typeface="Impact" panose="020B0806030902050204" pitchFamily="34" charset="0"/>
              </a:defRPr>
            </a:lvl1pPr>
          </a:lstStyle>
          <a:p>
            <a:pPr lvl="0"/>
            <a:r>
              <a:rPr lang="en-US"/>
              <a:t>Bangkok</a:t>
            </a:r>
          </a:p>
          <a:p>
            <a:pPr lvl="0"/>
            <a:r>
              <a:rPr lang="en-US"/>
              <a:t>Amalfi Coast</a:t>
            </a:r>
          </a:p>
          <a:p>
            <a:pPr lvl="0"/>
            <a:r>
              <a:rPr lang="en-US"/>
              <a:t>Rome</a:t>
            </a:r>
          </a:p>
          <a:p>
            <a:pPr lvl="0"/>
            <a:r>
              <a:rPr lang="en-US"/>
              <a:t>Lisbon</a:t>
            </a:r>
          </a:p>
        </p:txBody>
      </p:sp>
      <p:sp>
        <p:nvSpPr>
          <p:cNvPr id="12" name="Text Placeholder 4">
            <a:extLst>
              <a:ext uri="{FF2B5EF4-FFF2-40B4-BE49-F238E27FC236}">
                <a16:creationId xmlns:a16="http://schemas.microsoft.com/office/drawing/2014/main" id="{238DF5C0-072C-DDF0-654C-F152A39FB820}"/>
              </a:ext>
            </a:extLst>
          </p:cNvPr>
          <p:cNvSpPr>
            <a:spLocks noGrp="1"/>
          </p:cNvSpPr>
          <p:nvPr>
            <p:ph type="body" sz="quarter" idx="26" hasCustomPrompt="1"/>
          </p:nvPr>
        </p:nvSpPr>
        <p:spPr>
          <a:xfrm>
            <a:off x="6619227" y="4786433"/>
            <a:ext cx="5727584" cy="1107996"/>
          </a:xfrm>
        </p:spPr>
        <p:txBody>
          <a:bodyPr lIns="0" tIns="0" rIns="0" bIns="0">
            <a:spAutoFit/>
          </a:bodyPr>
          <a:lstStyle>
            <a:lvl1pPr algn="l">
              <a:defRPr sz="8000">
                <a:solidFill>
                  <a:srgbClr val="B0A078"/>
                </a:solidFill>
                <a:latin typeface="Impact" panose="020B0806030902050204" pitchFamily="34" charset="0"/>
              </a:defRPr>
            </a:lvl1pPr>
          </a:lstStyle>
          <a:p>
            <a:pPr lvl="0"/>
            <a:r>
              <a:rPr lang="en-US"/>
              <a:t>Budapest</a:t>
            </a:r>
          </a:p>
        </p:txBody>
      </p:sp>
      <p:sp>
        <p:nvSpPr>
          <p:cNvPr id="14" name="Text Placeholder 4">
            <a:extLst>
              <a:ext uri="{FF2B5EF4-FFF2-40B4-BE49-F238E27FC236}">
                <a16:creationId xmlns:a16="http://schemas.microsoft.com/office/drawing/2014/main" id="{0597B1A4-D6BB-EFE5-A7C8-E09A48D478A5}"/>
              </a:ext>
            </a:extLst>
          </p:cNvPr>
          <p:cNvSpPr>
            <a:spLocks noGrp="1"/>
          </p:cNvSpPr>
          <p:nvPr>
            <p:ph type="body" sz="quarter" idx="27" hasCustomPrompt="1"/>
          </p:nvPr>
        </p:nvSpPr>
        <p:spPr>
          <a:xfrm>
            <a:off x="6630263" y="6006237"/>
            <a:ext cx="5727584" cy="1107996"/>
          </a:xfrm>
        </p:spPr>
        <p:txBody>
          <a:bodyPr lIns="0" tIns="0" rIns="0" bIns="0">
            <a:spAutoFit/>
          </a:bodyPr>
          <a:lstStyle>
            <a:lvl1pPr algn="l">
              <a:defRPr sz="8000">
                <a:solidFill>
                  <a:srgbClr val="B0A078">
                    <a:alpha val="50000"/>
                  </a:srgbClr>
                </a:solidFill>
                <a:latin typeface="Impact" panose="020B0806030902050204" pitchFamily="34" charset="0"/>
              </a:defRPr>
            </a:lvl1pPr>
          </a:lstStyle>
          <a:p>
            <a:pPr lvl="0"/>
            <a:r>
              <a:rPr lang="en-US"/>
              <a:t>Melbourne</a:t>
            </a:r>
          </a:p>
        </p:txBody>
      </p:sp>
    </p:spTree>
    <p:extLst>
      <p:ext uri="{BB962C8B-B14F-4D97-AF65-F5344CB8AC3E}">
        <p14:creationId xmlns:p14="http://schemas.microsoft.com/office/powerpoint/2010/main" val="30008223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H_Back Cover 1">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35200"/>
            <a:ext cx="9144000" cy="2387600"/>
          </a:xfrm>
        </p:spPr>
        <p:txBody>
          <a:bodyPr anchor="ctr">
            <a:noAutofit/>
          </a:bodyPr>
          <a:lstStyle>
            <a:lvl1pPr algn="ctr">
              <a:defRPr sz="6000" b="0" spc="0">
                <a:solidFill>
                  <a:schemeClr val="bg1"/>
                </a:solidFill>
                <a:latin typeface="Impact" panose="020B0806030902050204" pitchFamily="34" charset="0"/>
              </a:defRPr>
            </a:lvl1pPr>
          </a:lstStyle>
          <a:p>
            <a:r>
              <a:rPr lang="en-US"/>
              <a:t>Thank You</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4310" y="543680"/>
            <a:ext cx="1943377" cy="622447"/>
          </a:xfrm>
          <a:prstGeom prst="rect">
            <a:avLst/>
          </a:prstGeom>
        </p:spPr>
      </p:pic>
      <p:sp>
        <p:nvSpPr>
          <p:cNvPr id="10" name="TextBox 9">
            <a:extLst>
              <a:ext uri="{FF2B5EF4-FFF2-40B4-BE49-F238E27FC236}">
                <a16:creationId xmlns:a16="http://schemas.microsoft.com/office/drawing/2014/main" id="{40452A09-BBDE-5100-A3C4-CC984B9C4C51}"/>
              </a:ext>
            </a:extLst>
          </p:cNvPr>
          <p:cNvSpPr txBox="1"/>
          <p:nvPr userDrawn="1"/>
        </p:nvSpPr>
        <p:spPr>
          <a:xfrm>
            <a:off x="4163833" y="6068099"/>
            <a:ext cx="3864334" cy="246221"/>
          </a:xfrm>
          <a:prstGeom prst="rect">
            <a:avLst/>
          </a:prstGeom>
          <a:noFill/>
        </p:spPr>
        <p:txBody>
          <a:bodyPr wrap="square" rtlCol="0">
            <a:spAutoFit/>
          </a:bodyPr>
          <a:lstStyle/>
          <a:p>
            <a:pPr algn="ctr"/>
            <a:r>
              <a:rPr lang="en-TH" sz="1000" b="1" i="0" spc="200" baseline="0">
                <a:solidFill>
                  <a:schemeClr val="bg1"/>
                </a:solidFill>
                <a:latin typeface="Plus Jakarta Sans SemiBold" pitchFamily="2" charset="77"/>
                <a:cs typeface="Plus Jakarta Sans SemiBold" pitchFamily="2" charset="77"/>
              </a:rPr>
              <a:t>MINORHOTELS.COM</a:t>
            </a:r>
          </a:p>
        </p:txBody>
      </p:sp>
    </p:spTree>
    <p:extLst>
      <p:ext uri="{BB962C8B-B14F-4D97-AF65-F5344CB8AC3E}">
        <p14:creationId xmlns:p14="http://schemas.microsoft.com/office/powerpoint/2010/main" val="2884208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H_Back Cover 2">
    <p:bg>
      <p:bgPr>
        <a:solidFill>
          <a:srgbClr val="13213C"/>
        </a:solidFill>
        <a:effectLst/>
      </p:bgPr>
    </p:bg>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0D54A6DE-E8B0-5D80-F93F-545A9A1A06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2979000"/>
            <a:ext cx="2809941" cy="900000"/>
          </a:xfrm>
          <a:prstGeom prst="rect">
            <a:avLst/>
          </a:prstGeom>
        </p:spPr>
      </p:pic>
      <p:sp>
        <p:nvSpPr>
          <p:cNvPr id="8" name="TextBox 7">
            <a:extLst>
              <a:ext uri="{FF2B5EF4-FFF2-40B4-BE49-F238E27FC236}">
                <a16:creationId xmlns:a16="http://schemas.microsoft.com/office/drawing/2014/main" id="{EEDFBD79-1B45-AC19-422F-A868CACB3F93}"/>
              </a:ext>
            </a:extLst>
          </p:cNvPr>
          <p:cNvSpPr txBox="1"/>
          <p:nvPr userDrawn="1"/>
        </p:nvSpPr>
        <p:spPr>
          <a:xfrm>
            <a:off x="4163833" y="6068099"/>
            <a:ext cx="3864334" cy="246221"/>
          </a:xfrm>
          <a:prstGeom prst="rect">
            <a:avLst/>
          </a:prstGeom>
          <a:noFill/>
        </p:spPr>
        <p:txBody>
          <a:bodyPr wrap="square" rtlCol="0">
            <a:spAutoFit/>
          </a:bodyPr>
          <a:lstStyle/>
          <a:p>
            <a:pPr algn="ctr"/>
            <a:r>
              <a:rPr lang="en-TH" sz="1000" b="1" i="0" spc="200" baseline="0">
                <a:solidFill>
                  <a:schemeClr val="bg1"/>
                </a:solidFill>
                <a:latin typeface="Helvetica" pitchFamily="2" charset="0"/>
                <a:cs typeface="Plus Jakarta Sans SemiBold" pitchFamily="2" charset="77"/>
              </a:rPr>
              <a:t>MINORHOTELS.COM</a:t>
            </a:r>
          </a:p>
        </p:txBody>
      </p:sp>
    </p:spTree>
    <p:extLst>
      <p:ext uri="{BB962C8B-B14F-4D97-AF65-F5344CB8AC3E}">
        <p14:creationId xmlns:p14="http://schemas.microsoft.com/office/powerpoint/2010/main" val="1619791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H_Back Cover 3">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9F7D4B4E-C5EE-D6D5-65AE-B8C725CB2B1E}"/>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8" name="Picture 7" descr="A black and white logo&#10;&#10;Description automatically generated">
            <a:extLst>
              <a:ext uri="{FF2B5EF4-FFF2-40B4-BE49-F238E27FC236}">
                <a16:creationId xmlns:a16="http://schemas.microsoft.com/office/drawing/2014/main" id="{6278AB55-BAD9-2375-69E6-EECDB0586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828925"/>
            <a:ext cx="2809941" cy="900000"/>
          </a:xfrm>
          <a:prstGeom prst="rect">
            <a:avLst/>
          </a:prstGeom>
        </p:spPr>
      </p:pic>
      <p:sp>
        <p:nvSpPr>
          <p:cNvPr id="10" name="TextBox 9">
            <a:extLst>
              <a:ext uri="{FF2B5EF4-FFF2-40B4-BE49-F238E27FC236}">
                <a16:creationId xmlns:a16="http://schemas.microsoft.com/office/drawing/2014/main" id="{A6B27A29-3E73-EF77-D2F4-CBB02BBC54A2}"/>
              </a:ext>
            </a:extLst>
          </p:cNvPr>
          <p:cNvSpPr txBox="1"/>
          <p:nvPr userDrawn="1"/>
        </p:nvSpPr>
        <p:spPr>
          <a:xfrm>
            <a:off x="4163833" y="6068099"/>
            <a:ext cx="3864334" cy="246221"/>
          </a:xfrm>
          <a:prstGeom prst="rect">
            <a:avLst/>
          </a:prstGeom>
          <a:noFill/>
        </p:spPr>
        <p:txBody>
          <a:bodyPr wrap="square" rtlCol="0">
            <a:spAutoFit/>
          </a:bodyPr>
          <a:lstStyle/>
          <a:p>
            <a:pPr algn="ctr"/>
            <a:r>
              <a:rPr lang="en-TH" sz="1000" b="1" i="0" spc="200" baseline="0">
                <a:solidFill>
                  <a:schemeClr val="bg1"/>
                </a:solidFill>
                <a:latin typeface="Helvetica" pitchFamily="2" charset="0"/>
                <a:cs typeface="Plus Jakarta Sans SemiBold" pitchFamily="2" charset="77"/>
              </a:rPr>
              <a:t>MINORHOTELS.COM</a:t>
            </a:r>
          </a:p>
        </p:txBody>
      </p:sp>
    </p:spTree>
    <p:extLst>
      <p:ext uri="{BB962C8B-B14F-4D97-AF65-F5344CB8AC3E}">
        <p14:creationId xmlns:p14="http://schemas.microsoft.com/office/powerpoint/2010/main" val="4028585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H_Back Cover 4">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9F7D4B4E-C5EE-D6D5-65AE-B8C725CB2B1E}"/>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8" name="Picture 7" descr="A black and white logo&#10;&#10;Description automatically generated">
            <a:extLst>
              <a:ext uri="{FF2B5EF4-FFF2-40B4-BE49-F238E27FC236}">
                <a16:creationId xmlns:a16="http://schemas.microsoft.com/office/drawing/2014/main" id="{6278AB55-BAD9-2375-69E6-EECDB0586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1030" y="828925"/>
            <a:ext cx="2809941" cy="900000"/>
          </a:xfrm>
          <a:prstGeom prst="rect">
            <a:avLst/>
          </a:prstGeom>
        </p:spPr>
      </p:pic>
      <p:pic>
        <p:nvPicPr>
          <p:cNvPr id="2" name="Picture 1">
            <a:extLst>
              <a:ext uri="{FF2B5EF4-FFF2-40B4-BE49-F238E27FC236}">
                <a16:creationId xmlns:a16="http://schemas.microsoft.com/office/drawing/2014/main" id="{811D6BD6-CE56-4A59-B5D7-49A859BE70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108159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H_Cover 4">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8465A01A-A358-BC6C-E880-D243B4F24AD7}"/>
              </a:ext>
            </a:extLst>
          </p:cNvPr>
          <p:cNvSpPr>
            <a:spLocks noGrp="1"/>
          </p:cNvSpPr>
          <p:nvPr>
            <p:ph type="ctrTitle" hasCustomPrompt="1"/>
          </p:nvPr>
        </p:nvSpPr>
        <p:spPr>
          <a:xfrm>
            <a:off x="1524000" y="2235200"/>
            <a:ext cx="9144000" cy="2387600"/>
          </a:xfrm>
        </p:spPr>
        <p:txBody>
          <a:bodyPr anchor="ctr">
            <a:noAutofit/>
          </a:bodyPr>
          <a:lstStyle>
            <a:lvl1pPr algn="ctr">
              <a:lnSpc>
                <a:spcPct val="120000"/>
              </a:lnSpc>
              <a:defRPr sz="6000" b="0" spc="0">
                <a:solidFill>
                  <a:schemeClr val="bg1"/>
                </a:solidFill>
                <a:latin typeface="Impact" panose="020B0806030902050204" pitchFamily="34" charset="0"/>
              </a:defRPr>
            </a:lvl1pPr>
          </a:lstStyle>
          <a:p>
            <a:r>
              <a:rPr lang="en-US"/>
              <a:t>Your presentation </a:t>
            </a:r>
            <a:br>
              <a:rPr lang="en-US"/>
            </a:br>
            <a:r>
              <a:rPr lang="en-US"/>
              <a:t>title goes here</a:t>
            </a:r>
            <a:endParaRPr lang="en-TH"/>
          </a:p>
        </p:txBody>
      </p:sp>
      <p:pic>
        <p:nvPicPr>
          <p:cNvPr id="7" name="Picture 6" descr="A black and white logo&#10;&#10;Description automatically generated">
            <a:extLst>
              <a:ext uri="{FF2B5EF4-FFF2-40B4-BE49-F238E27FC236}">
                <a16:creationId xmlns:a16="http://schemas.microsoft.com/office/drawing/2014/main" id="{CEAE28E6-FE57-8C63-2E2E-0E97FEAD8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24310" y="543680"/>
            <a:ext cx="1943377" cy="622447"/>
          </a:xfrm>
          <a:prstGeom prst="rect">
            <a:avLst/>
          </a:prstGeom>
        </p:spPr>
      </p:pic>
      <p:pic>
        <p:nvPicPr>
          <p:cNvPr id="10" name="Picture 9">
            <a:extLst>
              <a:ext uri="{FF2B5EF4-FFF2-40B4-BE49-F238E27FC236}">
                <a16:creationId xmlns:a16="http://schemas.microsoft.com/office/drawing/2014/main" id="{40BDE1A8-7D67-6588-BB36-2E19A1CFC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32040" y="5767157"/>
            <a:ext cx="8727921" cy="468000"/>
          </a:xfrm>
          <a:prstGeom prst="rect">
            <a:avLst/>
          </a:prstGeom>
        </p:spPr>
      </p:pic>
    </p:spTree>
    <p:extLst>
      <p:ext uri="{BB962C8B-B14F-4D97-AF65-F5344CB8AC3E}">
        <p14:creationId xmlns:p14="http://schemas.microsoft.com/office/powerpoint/2010/main" val="932028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H_Back Cover 5">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9F7D4B4E-C5EE-D6D5-65AE-B8C725CB2B1E}"/>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5" name="Picture 4">
            <a:extLst>
              <a:ext uri="{FF2B5EF4-FFF2-40B4-BE49-F238E27FC236}">
                <a16:creationId xmlns:a16="http://schemas.microsoft.com/office/drawing/2014/main" id="{65EDA21E-0DCA-4329-6743-F77A540E27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479" y="5567573"/>
            <a:ext cx="11023043" cy="1080689"/>
          </a:xfrm>
          <a:prstGeom prst="rect">
            <a:avLst/>
          </a:prstGeom>
        </p:spPr>
      </p:pic>
    </p:spTree>
    <p:extLst>
      <p:ext uri="{BB962C8B-B14F-4D97-AF65-F5344CB8AC3E}">
        <p14:creationId xmlns:p14="http://schemas.microsoft.com/office/powerpoint/2010/main" val="1483686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vani_Brand Section Divider_Plum">
    <p:bg>
      <p:bgPr>
        <a:solidFill>
          <a:srgbClr val="350827"/>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black and white logo&#10;&#10;Description automatically generated">
            <a:extLst>
              <a:ext uri="{FF2B5EF4-FFF2-40B4-BE49-F238E27FC236}">
                <a16:creationId xmlns:a16="http://schemas.microsoft.com/office/drawing/2014/main" id="{25CA6A25-B961-291C-BDF6-9A61450F7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7945" y="2598353"/>
            <a:ext cx="2415589" cy="1704109"/>
          </a:xfrm>
          <a:prstGeom prst="rect">
            <a:avLst/>
          </a:prstGeom>
        </p:spPr>
      </p:pic>
      <p:sp>
        <p:nvSpPr>
          <p:cNvPr id="3" name="Title 1">
            <a:extLst>
              <a:ext uri="{FF2B5EF4-FFF2-40B4-BE49-F238E27FC236}">
                <a16:creationId xmlns:a16="http://schemas.microsoft.com/office/drawing/2014/main" id="{0646DE9B-A75D-1646-CB52-37DAE192AF33}"/>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535418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vani_Brand Section Divider_Stone">
    <p:bg>
      <p:bgPr>
        <a:solidFill>
          <a:srgbClr val="F3F2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350827"/>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350827"/>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25CA6A25-B961-291C-BDF6-9A61450F78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27945" y="2598353"/>
            <a:ext cx="2415588" cy="1704109"/>
          </a:xfrm>
          <a:prstGeom prst="rect">
            <a:avLst/>
          </a:prstGeom>
        </p:spPr>
      </p:pic>
    </p:spTree>
    <p:extLst>
      <p:ext uri="{BB962C8B-B14F-4D97-AF65-F5344CB8AC3E}">
        <p14:creationId xmlns:p14="http://schemas.microsoft.com/office/powerpoint/2010/main" val="803702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vani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pic>
        <p:nvPicPr>
          <p:cNvPr id="6" name="Picture 5" descr="A black and white logo&#10;&#10;Description automatically generated">
            <a:extLst>
              <a:ext uri="{FF2B5EF4-FFF2-40B4-BE49-F238E27FC236}">
                <a16:creationId xmlns:a16="http://schemas.microsoft.com/office/drawing/2014/main" id="{BA423270-C0DB-4592-0552-96B9A7C01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66583" y="269506"/>
            <a:ext cx="2415589" cy="1704109"/>
          </a:xfrm>
          <a:prstGeom prst="rect">
            <a:avLst/>
          </a:prstGeom>
        </p:spPr>
      </p:pic>
    </p:spTree>
    <p:extLst>
      <p:ext uri="{BB962C8B-B14F-4D97-AF65-F5344CB8AC3E}">
        <p14:creationId xmlns:p14="http://schemas.microsoft.com/office/powerpoint/2010/main" val="3116452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ani_Divider_Plum">
    <p:bg>
      <p:bgPr>
        <a:solidFill>
          <a:srgbClr val="350827"/>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5" name="Footer Placeholder 4">
            <a:extLst>
              <a:ext uri="{FF2B5EF4-FFF2-40B4-BE49-F238E27FC236}">
                <a16:creationId xmlns:a16="http://schemas.microsoft.com/office/drawing/2014/main" id="{4731531D-7F75-C8C9-5BA5-2DBFCDD7E5E2}"/>
              </a:ext>
            </a:extLst>
          </p:cNvPr>
          <p:cNvSpPr>
            <a:spLocks noGrp="1"/>
          </p:cNvSpPr>
          <p:nvPr>
            <p:ph type="ftr" sz="quarter" idx="20"/>
          </p:nvPr>
        </p:nvSpPr>
        <p:spPr/>
        <p:txBody>
          <a:bodyPr/>
          <a:lstStyle>
            <a:lvl1pPr>
              <a:defRPr>
                <a:solidFill>
                  <a:schemeClr val="bg1"/>
                </a:solidFill>
              </a:defRPr>
            </a:lvl1pPr>
          </a:lstStyle>
          <a:p>
            <a:r>
              <a:rPr lang="en-US"/>
              <a:t>AVANI  |  PRESENTATION TITLE</a:t>
            </a:r>
          </a:p>
        </p:txBody>
      </p:sp>
      <p:sp>
        <p:nvSpPr>
          <p:cNvPr id="6" name="Slide Number Placeholder 5">
            <a:extLst>
              <a:ext uri="{FF2B5EF4-FFF2-40B4-BE49-F238E27FC236}">
                <a16:creationId xmlns:a16="http://schemas.microsoft.com/office/drawing/2014/main" id="{D891854C-8C7D-84D5-0325-D5CB58BEB498}"/>
              </a:ext>
            </a:extLst>
          </p:cNvPr>
          <p:cNvSpPr>
            <a:spLocks noGrp="1"/>
          </p:cNvSpPr>
          <p:nvPr>
            <p:ph type="sldNum" sz="quarter" idx="2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B092AFBC-55E2-29C0-C7E7-7C8340453851}"/>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chemeClr val="bg1"/>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4B0AB051-AF55-B12C-8843-646CF4170B2B}"/>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chemeClr val="bg1"/>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379443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vani_Divider_Stone">
    <p:bg>
      <p:bgPr>
        <a:solidFill>
          <a:srgbClr val="F3F2ED"/>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3D7DB929-3E0B-8B0E-80DE-0BB06AFC8048}"/>
              </a:ext>
            </a:extLst>
          </p:cNvPr>
          <p:cNvSpPr>
            <a:spLocks noGrp="1"/>
          </p:cNvSpPr>
          <p:nvPr>
            <p:ph type="ftr" sz="quarter" idx="20"/>
          </p:nvPr>
        </p:nvSpPr>
        <p:spPr/>
        <p:txBody>
          <a:bodyPr/>
          <a:lstStyle/>
          <a:p>
            <a:r>
              <a:rPr lang="en-US"/>
              <a:t>AVANI  |  PRESENTATION TITLE</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CAAEACD7-A63F-06D0-8239-06BBC8B9BBBF}"/>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350827"/>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35A060EC-93D3-1769-DC97-C42E32A67AFD}"/>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350827"/>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7506023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vani_Image Layout 1_Stone">
    <p:bg>
      <p:bgPr>
        <a:solidFill>
          <a:srgbClr val="F3F2ED"/>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38A3DB16-B593-9391-F395-D54EC5141C8A}"/>
              </a:ext>
            </a:extLst>
          </p:cNvPr>
          <p:cNvSpPr>
            <a:spLocks noGrp="1"/>
          </p:cNvSpPr>
          <p:nvPr>
            <p:ph type="ftr" sz="quarter" idx="15"/>
          </p:nvPr>
        </p:nvSpPr>
        <p:spPr/>
        <p:txBody>
          <a:bodyPr/>
          <a:lstStyle/>
          <a:p>
            <a:r>
              <a:rPr lang="en-US"/>
              <a:t>AVANI  |  PRESENTATION TITLE</a:t>
            </a:r>
          </a:p>
        </p:txBody>
      </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23B28DA0-5513-200F-B50E-EB8BB8106ED6}"/>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C6B0CF69-F551-7883-8C7B-CED59B4F4546}"/>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350827"/>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0718885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vani_Image Layout 2">
    <p:bg>
      <p:bgPr>
        <a:solidFill>
          <a:srgbClr val="F3F2ED"/>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16" name="Footer Placeholder 15">
            <a:extLst>
              <a:ext uri="{FF2B5EF4-FFF2-40B4-BE49-F238E27FC236}">
                <a16:creationId xmlns:a16="http://schemas.microsoft.com/office/drawing/2014/main" id="{48404EFF-CCE3-8B91-0495-647679271EA0}"/>
              </a:ext>
            </a:extLst>
          </p:cNvPr>
          <p:cNvSpPr>
            <a:spLocks noGrp="1"/>
          </p:cNvSpPr>
          <p:nvPr>
            <p:ph type="ftr" sz="quarter" idx="21"/>
          </p:nvPr>
        </p:nvSpPr>
        <p:spPr/>
        <p:txBody>
          <a:bodyPr/>
          <a:lstStyle/>
          <a:p>
            <a:r>
              <a:rPr lang="en-US"/>
              <a:t>AVANI  |  PRESENTATION TITLE</a:t>
            </a:r>
          </a:p>
        </p:txBody>
      </p:sp>
      <p:sp>
        <p:nvSpPr>
          <p:cNvPr id="20" name="Slide Number Placeholder 19">
            <a:extLst>
              <a:ext uri="{FF2B5EF4-FFF2-40B4-BE49-F238E27FC236}">
                <a16:creationId xmlns:a16="http://schemas.microsoft.com/office/drawing/2014/main" id="{912D24C9-61EF-7563-3496-657AC396917D}"/>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461476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ani_Image Layout 3">
    <p:bg>
      <p:bgPr>
        <a:solidFill>
          <a:srgbClr val="F3F2ED"/>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350827"/>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Footer Placeholder 1">
            <a:extLst>
              <a:ext uri="{FF2B5EF4-FFF2-40B4-BE49-F238E27FC236}">
                <a16:creationId xmlns:a16="http://schemas.microsoft.com/office/drawing/2014/main" id="{6603D7ED-F02E-5815-A269-298E97AA8E5F}"/>
              </a:ext>
            </a:extLst>
          </p:cNvPr>
          <p:cNvSpPr>
            <a:spLocks noGrp="1"/>
          </p:cNvSpPr>
          <p:nvPr>
            <p:ph type="ftr" sz="quarter" idx="24"/>
          </p:nvPr>
        </p:nvSpPr>
        <p:spPr/>
        <p:txBody>
          <a:bodyPr/>
          <a:lstStyle/>
          <a:p>
            <a:r>
              <a:rPr lang="en-US"/>
              <a:t>AVANI  |  PRESENTATION TITLE</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Text Placeholder 13">
            <a:extLst>
              <a:ext uri="{FF2B5EF4-FFF2-40B4-BE49-F238E27FC236}">
                <a16:creationId xmlns:a16="http://schemas.microsoft.com/office/drawing/2014/main" id="{8C07EC4E-C9EC-3CA8-548E-4AE2CB3E9DCE}"/>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DE4C9145-89DD-2FB3-1865-C1C28AE0B98F}"/>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38457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ani_Image Layout 4">
    <p:bg>
      <p:bgPr>
        <a:solidFill>
          <a:srgbClr val="F3F2ED"/>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2" name="Footer Placeholder 1">
            <a:extLst>
              <a:ext uri="{FF2B5EF4-FFF2-40B4-BE49-F238E27FC236}">
                <a16:creationId xmlns:a16="http://schemas.microsoft.com/office/drawing/2014/main" id="{48AC17AE-7712-D8CB-B8EC-940B7E40E615}"/>
              </a:ext>
            </a:extLst>
          </p:cNvPr>
          <p:cNvSpPr>
            <a:spLocks noGrp="1"/>
          </p:cNvSpPr>
          <p:nvPr>
            <p:ph type="ftr" sz="quarter" idx="27"/>
          </p:nvPr>
        </p:nvSpPr>
        <p:spPr/>
        <p:txBody>
          <a:bodyPr/>
          <a:lstStyle/>
          <a:p>
            <a:r>
              <a:rPr lang="en-US"/>
              <a:t>AVANI  |  PRESENTATION TITLE</a:t>
            </a:r>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Text Placeholder 13">
            <a:extLst>
              <a:ext uri="{FF2B5EF4-FFF2-40B4-BE49-F238E27FC236}">
                <a16:creationId xmlns:a16="http://schemas.microsoft.com/office/drawing/2014/main" id="{763BDBAA-84ED-58AA-E849-08A2D5E489AA}"/>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8B7AA052-A426-8983-8FF7-B1EA6232121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499239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H_Section Divider 1">
    <p:bg>
      <p:bgPr>
        <a:solidFill>
          <a:srgbClr val="1321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chemeClr val="bg1"/>
                </a:solidFill>
                <a:latin typeface="Impact" panose="020B0806030902050204" pitchFamily="34" charset="0"/>
              </a:defRPr>
            </a:lvl1pPr>
          </a:lstStyle>
          <a:p>
            <a:r>
              <a:rPr lang="en-US"/>
              <a:t>Section title goes here</a:t>
            </a:r>
            <a:endParaRPr lang="en-TH"/>
          </a:p>
        </p:txBody>
      </p:sp>
      <p:pic>
        <p:nvPicPr>
          <p:cNvPr id="6" name="Picture 5" descr="A black and white logo&#10;&#10;Description automatically generated">
            <a:extLst>
              <a:ext uri="{FF2B5EF4-FFF2-40B4-BE49-F238E27FC236}">
                <a16:creationId xmlns:a16="http://schemas.microsoft.com/office/drawing/2014/main" id="{A8420E02-EB78-9589-1FD5-1DE1D8098A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66" y="3173657"/>
            <a:ext cx="2075653" cy="664814"/>
          </a:xfrm>
          <a:prstGeom prst="rect">
            <a:avLst/>
          </a:prstGeom>
        </p:spPr>
      </p:pic>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249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ani_Image Layout 5">
    <p:bg>
      <p:bgPr>
        <a:solidFill>
          <a:srgbClr val="F3F2ED"/>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350827"/>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5" name="Footer Placeholder 4">
            <a:extLst>
              <a:ext uri="{FF2B5EF4-FFF2-40B4-BE49-F238E27FC236}">
                <a16:creationId xmlns:a16="http://schemas.microsoft.com/office/drawing/2014/main" id="{E770BC1F-3229-1035-038F-11C643AC11E0}"/>
              </a:ext>
            </a:extLst>
          </p:cNvPr>
          <p:cNvSpPr>
            <a:spLocks noGrp="1"/>
          </p:cNvSpPr>
          <p:nvPr>
            <p:ph type="ftr" sz="quarter" idx="23"/>
          </p:nvPr>
        </p:nvSpPr>
        <p:spPr/>
        <p:txBody>
          <a:bodyPr/>
          <a:lstStyle>
            <a:lvl1pPr>
              <a:defRPr>
                <a:solidFill>
                  <a:schemeClr val="bg1"/>
                </a:solidFill>
              </a:defRPr>
            </a:lvl1pPr>
          </a:lstStyle>
          <a:p>
            <a:r>
              <a:rPr lang="en-US"/>
              <a:t>AVANI  |  PRESENTATION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Text Placeholder 22">
            <a:extLst>
              <a:ext uri="{FF2B5EF4-FFF2-40B4-BE49-F238E27FC236}">
                <a16:creationId xmlns:a16="http://schemas.microsoft.com/office/drawing/2014/main" id="{2ACCD599-EA75-5551-9650-1BDE1032E61D}"/>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112922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ani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3" name="Footer Placeholder 2">
            <a:extLst>
              <a:ext uri="{FF2B5EF4-FFF2-40B4-BE49-F238E27FC236}">
                <a16:creationId xmlns:a16="http://schemas.microsoft.com/office/drawing/2014/main" id="{F10A7171-5BB0-E8F6-D743-4BF2BBFEBBFB}"/>
              </a:ext>
            </a:extLst>
          </p:cNvPr>
          <p:cNvSpPr>
            <a:spLocks noGrp="1"/>
          </p:cNvSpPr>
          <p:nvPr>
            <p:ph type="ftr" sz="quarter" idx="15"/>
          </p:nvPr>
        </p:nvSpPr>
        <p:spPr/>
        <p:txBody>
          <a:bodyPr/>
          <a:lstStyle>
            <a:lvl1pPr>
              <a:defRPr>
                <a:solidFill>
                  <a:schemeClr val="bg1"/>
                </a:solidFill>
              </a:defRPr>
            </a:lvl1pPr>
          </a:lstStyle>
          <a:p>
            <a:r>
              <a:rPr lang="en-US"/>
              <a:t>AVANI  |  PRESENTATION TITLE</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Title 1">
            <a:extLst>
              <a:ext uri="{FF2B5EF4-FFF2-40B4-BE49-F238E27FC236}">
                <a16:creationId xmlns:a16="http://schemas.microsoft.com/office/drawing/2014/main" id="{D94FCD89-A75C-BDAE-74F8-211ABB69D0FB}"/>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441153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ani_Graph">
    <p:bg>
      <p:bgPr>
        <a:solidFill>
          <a:srgbClr val="F3F2ED"/>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F3F2ED"/>
          </a:solidFill>
        </p:spPr>
        <p:txBody>
          <a:bodyPr>
            <a:normAutofit/>
          </a:bodyPr>
          <a:lstStyle>
            <a:lvl1pPr>
              <a:defRPr sz="1400">
                <a:solidFill>
                  <a:srgbClr val="350827"/>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350827"/>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7" name="Footer Placeholder 6">
            <a:extLst>
              <a:ext uri="{FF2B5EF4-FFF2-40B4-BE49-F238E27FC236}">
                <a16:creationId xmlns:a16="http://schemas.microsoft.com/office/drawing/2014/main" id="{964E4D64-A6EE-6E9C-3CC9-82284B3B904E}"/>
              </a:ext>
            </a:extLst>
          </p:cNvPr>
          <p:cNvSpPr>
            <a:spLocks noGrp="1"/>
          </p:cNvSpPr>
          <p:nvPr>
            <p:ph type="ftr" sz="quarter" idx="27"/>
          </p:nvPr>
        </p:nvSpPr>
        <p:spPr/>
        <p:txBody>
          <a:bodyPr/>
          <a:lstStyle/>
          <a:p>
            <a:r>
              <a:rPr lang="en-US"/>
              <a:t>AVANI  |  PRESENTATION TITLE</a:t>
            </a:r>
          </a:p>
        </p:txBody>
      </p:sp>
      <p:sp>
        <p:nvSpPr>
          <p:cNvPr id="8" name="Slide Number Placeholder 7">
            <a:extLst>
              <a:ext uri="{FF2B5EF4-FFF2-40B4-BE49-F238E27FC236}">
                <a16:creationId xmlns:a16="http://schemas.microsoft.com/office/drawing/2014/main" id="{43901A5C-6144-4F5D-E0DC-DC47E1557726}"/>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FD69166C-9987-C1C6-43A7-755BF5295AF0}"/>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047882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ani_Text Layout_Left Aligned">
    <p:bg>
      <p:bgPr>
        <a:solidFill>
          <a:srgbClr val="F3F2ED"/>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40C9BFFB-036A-546D-3060-3EF927EBCCD8}"/>
              </a:ext>
            </a:extLst>
          </p:cNvPr>
          <p:cNvSpPr>
            <a:spLocks noGrp="1"/>
          </p:cNvSpPr>
          <p:nvPr>
            <p:ph type="ftr" sz="quarter" idx="30"/>
          </p:nvPr>
        </p:nvSpPr>
        <p:spPr/>
        <p:txBody>
          <a:bodyPr/>
          <a:lstStyle/>
          <a:p>
            <a:r>
              <a:rPr lang="en-US"/>
              <a:t>AVANI  |  PRESENTATION TITLE</a:t>
            </a:r>
          </a:p>
        </p:txBody>
      </p:sp>
      <p:sp>
        <p:nvSpPr>
          <p:cNvPr id="4" name="Slide Number Placeholder 3">
            <a:extLst>
              <a:ext uri="{FF2B5EF4-FFF2-40B4-BE49-F238E27FC236}">
                <a16:creationId xmlns:a16="http://schemas.microsoft.com/office/drawing/2014/main" id="{60F43961-BB73-207F-0477-CEDAA4964EFD}"/>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1588130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vani_Text Layout_Center Aligned">
    <p:bg>
      <p:bgPr>
        <a:solidFill>
          <a:srgbClr val="F3F2ED"/>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350827"/>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350827"/>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350827"/>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350827"/>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2" name="Footer Placeholder 1">
            <a:extLst>
              <a:ext uri="{FF2B5EF4-FFF2-40B4-BE49-F238E27FC236}">
                <a16:creationId xmlns:a16="http://schemas.microsoft.com/office/drawing/2014/main" id="{8BA2AAA2-7022-22D8-163D-A3F5F2808AC3}"/>
              </a:ext>
            </a:extLst>
          </p:cNvPr>
          <p:cNvSpPr>
            <a:spLocks noGrp="1"/>
          </p:cNvSpPr>
          <p:nvPr>
            <p:ph type="ftr" sz="quarter" idx="36"/>
          </p:nvPr>
        </p:nvSpPr>
        <p:spPr/>
        <p:txBody>
          <a:bodyPr/>
          <a:lstStyle/>
          <a:p>
            <a:r>
              <a:rPr lang="en-US"/>
              <a:t>AVANI  |  PRESENTATION TITLE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0436358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vani_Quote Highlight_Stone">
    <p:bg>
      <p:bgPr>
        <a:solidFill>
          <a:srgbClr val="F3F2ED"/>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4F4773-E61B-788F-9739-FFED86C03C06}"/>
              </a:ext>
            </a:extLst>
          </p:cNvPr>
          <p:cNvSpPr>
            <a:spLocks noGrp="1"/>
          </p:cNvSpPr>
          <p:nvPr>
            <p:ph type="ftr" sz="quarter" idx="10"/>
          </p:nvPr>
        </p:nvSpPr>
        <p:spPr/>
        <p:txBody>
          <a:bodyPr/>
          <a:lstStyle/>
          <a:p>
            <a:r>
              <a:rPr lang="en-US"/>
              <a:t>AVANI  |  PRESENTATION TITLE</a:t>
            </a:r>
          </a:p>
        </p:txBody>
      </p:sp>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E966476F-C00B-F5FD-0CB0-CF2BAEA110A4}"/>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001151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vani_Quote Highlight_Plum">
    <p:bg>
      <p:bgPr>
        <a:solidFill>
          <a:srgbClr val="350827"/>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0D299C-B46F-6627-234E-7958E9B4D0CE}"/>
              </a:ext>
            </a:extLst>
          </p:cNvPr>
          <p:cNvSpPr>
            <a:spLocks noGrp="1"/>
          </p:cNvSpPr>
          <p:nvPr>
            <p:ph type="ftr" sz="quarter" idx="10"/>
          </p:nvPr>
        </p:nvSpPr>
        <p:spPr/>
        <p:txBody>
          <a:bodyPr/>
          <a:lstStyle>
            <a:lvl1pPr>
              <a:defRPr>
                <a:solidFill>
                  <a:schemeClr val="bg1"/>
                </a:solidFill>
              </a:defRPr>
            </a:lvl1pPr>
          </a:lstStyle>
          <a:p>
            <a:r>
              <a:rPr lang="en-US"/>
              <a:t>AVANI  |  PRESENTATION TITLE</a:t>
            </a:r>
          </a:p>
        </p:txBody>
      </p:sp>
      <p:sp>
        <p:nvSpPr>
          <p:cNvPr id="6" name="Slide Number Placeholder 5">
            <a:extLst>
              <a:ext uri="{FF2B5EF4-FFF2-40B4-BE49-F238E27FC236}">
                <a16:creationId xmlns:a16="http://schemas.microsoft.com/office/drawing/2014/main" id="{E018EFB6-BC2B-4B27-7799-51C17F6059E1}"/>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C4AF7267-3603-FE25-2141-E739DF4EC4F9}"/>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200778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vani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AVANI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9347F99C-39C4-F1A0-9BB1-E5EF1E1DFAD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3995622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vani_Infographic 1_Stone">
    <p:bg>
      <p:bgPr>
        <a:solidFill>
          <a:srgbClr val="F3F2ED"/>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p>
            <a:r>
              <a:rPr lang="en-US"/>
              <a:t>AVANI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19" name="Text Placeholder 22">
            <a:extLst>
              <a:ext uri="{FF2B5EF4-FFF2-40B4-BE49-F238E27FC236}">
                <a16:creationId xmlns:a16="http://schemas.microsoft.com/office/drawing/2014/main" id="{63468D3E-0843-0300-7699-5AB477EC6727}"/>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350827"/>
                </a:solidFill>
                <a:latin typeface="Impact" panose="020B0806030902050204" pitchFamily="34" charset="0"/>
                <a:ea typeface="+mj-ea"/>
                <a:cs typeface="+mj-cs"/>
              </a:defRPr>
            </a:lvl1pPr>
          </a:lstStyle>
          <a:p>
            <a:pPr lvl="0"/>
            <a:r>
              <a:rPr lang="en-TH"/>
              <a:t>01</a:t>
            </a:r>
          </a:p>
        </p:txBody>
      </p:sp>
      <p:sp>
        <p:nvSpPr>
          <p:cNvPr id="20" name="Text Placeholder 22">
            <a:extLst>
              <a:ext uri="{FF2B5EF4-FFF2-40B4-BE49-F238E27FC236}">
                <a16:creationId xmlns:a16="http://schemas.microsoft.com/office/drawing/2014/main" id="{3210F958-4960-8D60-9193-D6A39467E73C}"/>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350827"/>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21" name="Text Placeholder 22">
            <a:extLst>
              <a:ext uri="{FF2B5EF4-FFF2-40B4-BE49-F238E27FC236}">
                <a16:creationId xmlns:a16="http://schemas.microsoft.com/office/drawing/2014/main" id="{E45149F9-45CD-B087-7F5B-664CBEE47FF1}"/>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350827"/>
                </a:solidFill>
                <a:latin typeface="Impact" panose="020B0806030902050204" pitchFamily="34" charset="0"/>
                <a:ea typeface="+mj-ea"/>
                <a:cs typeface="+mj-cs"/>
              </a:defRPr>
            </a:lvl1pPr>
          </a:lstStyle>
          <a:p>
            <a:pPr lvl="0"/>
            <a:r>
              <a:rPr lang="en-TH"/>
              <a:t>02</a:t>
            </a:r>
          </a:p>
        </p:txBody>
      </p:sp>
      <p:sp>
        <p:nvSpPr>
          <p:cNvPr id="22" name="Text Placeholder 22">
            <a:extLst>
              <a:ext uri="{FF2B5EF4-FFF2-40B4-BE49-F238E27FC236}">
                <a16:creationId xmlns:a16="http://schemas.microsoft.com/office/drawing/2014/main" id="{6001E1A9-75C0-8183-5EA4-885B69425A6B}"/>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350827"/>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23" name="Text Placeholder 22">
            <a:extLst>
              <a:ext uri="{FF2B5EF4-FFF2-40B4-BE49-F238E27FC236}">
                <a16:creationId xmlns:a16="http://schemas.microsoft.com/office/drawing/2014/main" id="{7322DA61-A68A-DDE3-3A9C-400768A491C5}"/>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350827"/>
                </a:solidFill>
                <a:latin typeface="Impact" panose="020B0806030902050204" pitchFamily="34" charset="0"/>
                <a:ea typeface="+mj-ea"/>
                <a:cs typeface="+mj-cs"/>
              </a:defRPr>
            </a:lvl1pPr>
          </a:lstStyle>
          <a:p>
            <a:pPr lvl="0"/>
            <a:r>
              <a:rPr lang="en-TH"/>
              <a:t>03</a:t>
            </a:r>
          </a:p>
        </p:txBody>
      </p:sp>
      <p:sp>
        <p:nvSpPr>
          <p:cNvPr id="24" name="Text Placeholder 22">
            <a:extLst>
              <a:ext uri="{FF2B5EF4-FFF2-40B4-BE49-F238E27FC236}">
                <a16:creationId xmlns:a16="http://schemas.microsoft.com/office/drawing/2014/main" id="{07BD2A70-560B-6157-1418-58720FE1AA25}"/>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350827"/>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484591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vani_Infographic 1_Plum">
    <p:bg>
      <p:bgPr>
        <a:solidFill>
          <a:srgbClr val="350827"/>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chemeClr val="bg1"/>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7" name="Footer Placeholder 6">
            <a:extLst>
              <a:ext uri="{FF2B5EF4-FFF2-40B4-BE49-F238E27FC236}">
                <a16:creationId xmlns:a16="http://schemas.microsoft.com/office/drawing/2014/main" id="{29364DAC-3501-02BD-43F4-D728F54F8557}"/>
              </a:ext>
            </a:extLst>
          </p:cNvPr>
          <p:cNvSpPr>
            <a:spLocks noGrp="1"/>
          </p:cNvSpPr>
          <p:nvPr>
            <p:ph type="ftr" sz="quarter" idx="30"/>
          </p:nvPr>
        </p:nvSpPr>
        <p:spPr/>
        <p:txBody>
          <a:bodyPr/>
          <a:lstStyle>
            <a:lvl1pPr>
              <a:defRPr>
                <a:solidFill>
                  <a:schemeClr val="bg1"/>
                </a:solidFill>
              </a:defRPr>
            </a:lvl1pPr>
          </a:lstStyle>
          <a:p>
            <a:r>
              <a:rPr lang="en-US"/>
              <a:t>AVANI  |  PRESENTATION TITLE</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8" name="Text Placeholder 22">
            <a:extLst>
              <a:ext uri="{FF2B5EF4-FFF2-40B4-BE49-F238E27FC236}">
                <a16:creationId xmlns:a16="http://schemas.microsoft.com/office/drawing/2014/main" id="{0E14FCB9-E160-1AF4-242A-CFF24BF96922}"/>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6B4072A5-7DD5-4C46-6D19-E3D55F9FFD97}"/>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CDB2EB21-368F-188C-2B91-7E6CF02BBE97}"/>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EFD8409A-C16C-5C73-B661-639515D87AD1}"/>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5BF11688-F8E0-AD5D-1C37-FFF453697C44}"/>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chemeClr val="bg1"/>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93201FEB-E80C-5A3D-04DC-66ECE81E3714}"/>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chemeClr val="bg1"/>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407122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H_Section Divider 2_White">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3" name="Footer Placeholder 4">
            <a:extLst>
              <a:ext uri="{FF2B5EF4-FFF2-40B4-BE49-F238E27FC236}">
                <a16:creationId xmlns:a16="http://schemas.microsoft.com/office/drawing/2014/main" id="{3B596181-747A-5EAA-E4D9-D54788BCF0F4}"/>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13" name="Title 1">
            <a:extLst>
              <a:ext uri="{FF2B5EF4-FFF2-40B4-BE49-F238E27FC236}">
                <a16:creationId xmlns:a16="http://schemas.microsoft.com/office/drawing/2014/main" id="{C532D202-AAB8-34A8-5915-8262EF77857A}"/>
              </a:ext>
            </a:extLst>
          </p:cNvPr>
          <p:cNvSpPr>
            <a:spLocks noGrp="1"/>
          </p:cNvSpPr>
          <p:nvPr>
            <p:ph type="title" hasCustomPrompt="1"/>
          </p:nvPr>
        </p:nvSpPr>
        <p:spPr>
          <a:xfrm>
            <a:off x="460695" y="634945"/>
            <a:ext cx="6913228" cy="1838429"/>
          </a:xfrm>
        </p:spPr>
        <p:txBody>
          <a:bodyPr anchor="ctr" anchorCtr="0">
            <a:noAutofit/>
          </a:bodyPr>
          <a:lstStyle>
            <a:lvl1pPr algn="l">
              <a:lnSpc>
                <a:spcPct val="110000"/>
              </a:lnSpc>
              <a:defRPr sz="6000" b="0" i="0" spc="0">
                <a:solidFill>
                  <a:srgbClr val="13213C">
                    <a:alpha val="50000"/>
                  </a:srgbClr>
                </a:solidFill>
                <a:latin typeface="Impact" panose="020B0806030902050204" pitchFamily="34" charset="0"/>
              </a:defRPr>
            </a:lvl1pPr>
          </a:lstStyle>
          <a:p>
            <a:r>
              <a:rPr lang="en-US"/>
              <a:t>Section One</a:t>
            </a:r>
            <a:br>
              <a:rPr lang="en-US"/>
            </a:br>
            <a:r>
              <a:rPr lang="en-US"/>
              <a:t>Section Two</a:t>
            </a:r>
            <a:endParaRPr lang="en-TH"/>
          </a:p>
        </p:txBody>
      </p:sp>
      <p:sp>
        <p:nvSpPr>
          <p:cNvPr id="14" name="Text Placeholder 16">
            <a:extLst>
              <a:ext uri="{FF2B5EF4-FFF2-40B4-BE49-F238E27FC236}">
                <a16:creationId xmlns:a16="http://schemas.microsoft.com/office/drawing/2014/main" id="{9EE35291-BDC7-BA0E-3C7D-758A305BAA92}"/>
              </a:ext>
            </a:extLst>
          </p:cNvPr>
          <p:cNvSpPr>
            <a:spLocks noGrp="1"/>
          </p:cNvSpPr>
          <p:nvPr>
            <p:ph type="body" sz="quarter" idx="15" hasCustomPrompt="1"/>
          </p:nvPr>
        </p:nvSpPr>
        <p:spPr>
          <a:xfrm>
            <a:off x="460695" y="3542701"/>
            <a:ext cx="6913563" cy="1888672"/>
          </a:xfrm>
        </p:spPr>
        <p:txBody>
          <a:bodyPr anchor="ctr" anchorCtr="0">
            <a:noAutofit/>
          </a:bodyPr>
          <a:lstStyle>
            <a:lvl1pPr marL="0" indent="0" algn="l">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US"/>
              <a:t>Section Four</a:t>
            </a:r>
            <a:br>
              <a:rPr lang="en-US"/>
            </a:br>
            <a:r>
              <a:rPr lang="en-US"/>
              <a:t>Section Five</a:t>
            </a:r>
            <a:endParaRPr lang="en-TH"/>
          </a:p>
        </p:txBody>
      </p:sp>
      <p:sp>
        <p:nvSpPr>
          <p:cNvPr id="15" name="Text Placeholder 22">
            <a:extLst>
              <a:ext uri="{FF2B5EF4-FFF2-40B4-BE49-F238E27FC236}">
                <a16:creationId xmlns:a16="http://schemas.microsoft.com/office/drawing/2014/main" id="{EA8FDE3B-2A49-B00A-7DB8-39833BC73DD8}"/>
              </a:ext>
            </a:extLst>
          </p:cNvPr>
          <p:cNvSpPr>
            <a:spLocks noGrp="1"/>
          </p:cNvSpPr>
          <p:nvPr>
            <p:ph type="body" sz="quarter" idx="17" hasCustomPrompt="1"/>
          </p:nvPr>
        </p:nvSpPr>
        <p:spPr>
          <a:xfrm>
            <a:off x="9329109" y="552730"/>
            <a:ext cx="2339975" cy="1853420"/>
          </a:xfrm>
        </p:spPr>
        <p:txBody>
          <a:bodyPr anchor="t"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01</a:t>
            </a:r>
          </a:p>
          <a:p>
            <a:pPr lvl="0"/>
            <a:r>
              <a:rPr lang="en-TH"/>
              <a:t>02</a:t>
            </a:r>
          </a:p>
        </p:txBody>
      </p:sp>
      <p:sp>
        <p:nvSpPr>
          <p:cNvPr id="16" name="Text Placeholder 22">
            <a:extLst>
              <a:ext uri="{FF2B5EF4-FFF2-40B4-BE49-F238E27FC236}">
                <a16:creationId xmlns:a16="http://schemas.microsoft.com/office/drawing/2014/main" id="{0FD46E54-F490-FB95-06AA-629AEBD89A7F}"/>
              </a:ext>
            </a:extLst>
          </p:cNvPr>
          <p:cNvSpPr>
            <a:spLocks noGrp="1"/>
          </p:cNvSpPr>
          <p:nvPr>
            <p:ph type="body" sz="quarter" idx="18" hasCustomPrompt="1"/>
          </p:nvPr>
        </p:nvSpPr>
        <p:spPr>
          <a:xfrm>
            <a:off x="9329109" y="3513951"/>
            <a:ext cx="2339975" cy="1946171"/>
          </a:xfrm>
        </p:spPr>
        <p:txBody>
          <a:bodyPr anchor="ctr"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04</a:t>
            </a:r>
          </a:p>
          <a:p>
            <a:pPr lvl="0"/>
            <a:r>
              <a:rPr lang="en-TH"/>
              <a:t>05</a:t>
            </a:r>
          </a:p>
        </p:txBody>
      </p:sp>
      <p:sp>
        <p:nvSpPr>
          <p:cNvPr id="17" name="Text Placeholder 22">
            <a:extLst>
              <a:ext uri="{FF2B5EF4-FFF2-40B4-BE49-F238E27FC236}">
                <a16:creationId xmlns:a16="http://schemas.microsoft.com/office/drawing/2014/main" id="{C2645CAB-6B18-B3D8-2B7E-DA078E879A86}"/>
              </a:ext>
            </a:extLst>
          </p:cNvPr>
          <p:cNvSpPr>
            <a:spLocks noGrp="1"/>
          </p:cNvSpPr>
          <p:nvPr>
            <p:ph type="body" sz="quarter" idx="19" hasCustomPrompt="1"/>
          </p:nvPr>
        </p:nvSpPr>
        <p:spPr>
          <a:xfrm>
            <a:off x="9329109" y="2588843"/>
            <a:ext cx="2339975" cy="881168"/>
          </a:xfrm>
        </p:spPr>
        <p:txBody>
          <a:bodyPr anchor="ctr" anchorCtr="0">
            <a:noAutofit/>
          </a:bodyPr>
          <a:lstStyle>
            <a:lvl1pPr marL="0" indent="0" algn="r">
              <a:lnSpc>
                <a:spcPct val="110000"/>
              </a:lnSpc>
              <a:spcBef>
                <a:spcPts val="0"/>
              </a:spcBef>
              <a:buNone/>
              <a:defRPr lang="en-TH" sz="6000" b="0" i="0" kern="1200" spc="-150" dirty="0">
                <a:solidFill>
                  <a:srgbClr val="13213C"/>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05BDC5EE-0807-FDEE-7302-A62B88B94E60}"/>
              </a:ext>
            </a:extLst>
          </p:cNvPr>
          <p:cNvSpPr>
            <a:spLocks noGrp="1"/>
          </p:cNvSpPr>
          <p:nvPr>
            <p:ph type="body" sz="quarter" idx="22" hasCustomPrompt="1"/>
          </p:nvPr>
        </p:nvSpPr>
        <p:spPr>
          <a:xfrm>
            <a:off x="460695" y="2579318"/>
            <a:ext cx="6913707" cy="881168"/>
          </a:xfrm>
        </p:spPr>
        <p:txBody>
          <a:bodyPr anchor="ctr" anchorCtr="0">
            <a:noAutofit/>
          </a:bodyPr>
          <a:lstStyle>
            <a:lvl1pPr marL="0" indent="0" algn="l">
              <a:lnSpc>
                <a:spcPct val="110000"/>
              </a:lnSpc>
              <a:spcBef>
                <a:spcPts val="0"/>
              </a:spcBef>
              <a:buNone/>
              <a:defRPr lang="en-TH" sz="6000" b="0" i="0" kern="1200" spc="0" dirty="0">
                <a:solidFill>
                  <a:srgbClr val="13213C"/>
                </a:solidFill>
                <a:latin typeface="Impact" panose="020B0806030902050204" pitchFamily="34" charset="0"/>
                <a:ea typeface="+mj-ea"/>
                <a:cs typeface="+mj-cs"/>
              </a:defRPr>
            </a:lvl1pPr>
          </a:lstStyle>
          <a:p>
            <a:pPr lvl="0"/>
            <a:r>
              <a:rPr lang="en-TH"/>
              <a:t>Section Three</a:t>
            </a:r>
          </a:p>
        </p:txBody>
      </p:sp>
    </p:spTree>
    <p:extLst>
      <p:ext uri="{BB962C8B-B14F-4D97-AF65-F5344CB8AC3E}">
        <p14:creationId xmlns:p14="http://schemas.microsoft.com/office/powerpoint/2010/main" val="3606220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vani_Infographic 2_Stone">
    <p:bg>
      <p:bgPr>
        <a:solidFill>
          <a:srgbClr val="F3F2ED"/>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p>
            <a:r>
              <a:rPr lang="en-US"/>
              <a:t>AVANI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AC32A1B8-97AA-07DA-3BBA-740C508BB778}"/>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350827"/>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BDD85CC2-CB48-B799-8407-9CA097534F88}"/>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025077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ani_Infographic 2_Plum">
    <p:bg>
      <p:bgPr>
        <a:solidFill>
          <a:srgbClr val="350827"/>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3" name="Footer Placeholder 2">
            <a:extLst>
              <a:ext uri="{FF2B5EF4-FFF2-40B4-BE49-F238E27FC236}">
                <a16:creationId xmlns:a16="http://schemas.microsoft.com/office/drawing/2014/main" id="{4438247D-C9A0-2632-E105-991F32B85481}"/>
              </a:ext>
            </a:extLst>
          </p:cNvPr>
          <p:cNvSpPr>
            <a:spLocks noGrp="1"/>
          </p:cNvSpPr>
          <p:nvPr>
            <p:ph type="ftr" sz="quarter" idx="23"/>
          </p:nvPr>
        </p:nvSpPr>
        <p:spPr/>
        <p:txBody>
          <a:bodyPr/>
          <a:lstStyle>
            <a:lvl1pPr>
              <a:defRPr>
                <a:solidFill>
                  <a:schemeClr val="bg1"/>
                </a:solidFill>
              </a:defRPr>
            </a:lvl1pPr>
          </a:lstStyle>
          <a:p>
            <a:r>
              <a:rPr lang="en-US"/>
              <a:t>AVANI  |  PRESENTATION TITLE</a:t>
            </a:r>
          </a:p>
        </p:txBody>
      </p:sp>
      <p:sp>
        <p:nvSpPr>
          <p:cNvPr id="6" name="Slide Number Placeholder 5">
            <a:extLst>
              <a:ext uri="{FF2B5EF4-FFF2-40B4-BE49-F238E27FC236}">
                <a16:creationId xmlns:a16="http://schemas.microsoft.com/office/drawing/2014/main" id="{8E3F357F-7FAC-E4B6-4FEC-EE1E9CF30EE2}"/>
              </a:ext>
            </a:extLst>
          </p:cNvPr>
          <p:cNvSpPr>
            <a:spLocks noGrp="1"/>
          </p:cNvSpPr>
          <p:nvPr>
            <p:ph type="sldNum" sz="quarter" idx="24"/>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ext Placeholder 22">
            <a:extLst>
              <a:ext uri="{FF2B5EF4-FFF2-40B4-BE49-F238E27FC236}">
                <a16:creationId xmlns:a16="http://schemas.microsoft.com/office/drawing/2014/main" id="{E452F0F6-1A1F-5794-A161-69AC3F6F726F}"/>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chemeClr val="bg1"/>
                </a:solidFill>
                <a:latin typeface="Impact" panose="020B0806030902050204" pitchFamily="34" charset="0"/>
                <a:ea typeface="+mj-ea"/>
                <a:cs typeface="+mj-cs"/>
              </a:defRPr>
            </a:lvl1pPr>
          </a:lstStyle>
          <a:p>
            <a:pPr lvl="0"/>
            <a:r>
              <a:rPr lang="en-TH"/>
              <a:t>15.7 m</a:t>
            </a:r>
          </a:p>
        </p:txBody>
      </p:sp>
      <p:sp>
        <p:nvSpPr>
          <p:cNvPr id="5" name="Text Placeholder 22">
            <a:extLst>
              <a:ext uri="{FF2B5EF4-FFF2-40B4-BE49-F238E27FC236}">
                <a16:creationId xmlns:a16="http://schemas.microsoft.com/office/drawing/2014/main" id="{196F8E25-88B4-CECB-E292-34859AF1E24B}"/>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chemeClr val="bg1"/>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891534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ani_Content Layout">
    <p:bg>
      <p:bgPr>
        <a:solidFill>
          <a:srgbClr val="F3F3EE"/>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350827"/>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6" name="Footer Placeholder 5">
            <a:extLst>
              <a:ext uri="{FF2B5EF4-FFF2-40B4-BE49-F238E27FC236}">
                <a16:creationId xmlns:a16="http://schemas.microsoft.com/office/drawing/2014/main" id="{2D941BB9-5E95-1796-B9DE-148701E3D56B}"/>
              </a:ext>
            </a:extLst>
          </p:cNvPr>
          <p:cNvSpPr>
            <a:spLocks noGrp="1"/>
          </p:cNvSpPr>
          <p:nvPr>
            <p:ph type="ftr" sz="quarter" idx="23"/>
          </p:nvPr>
        </p:nvSpPr>
        <p:spPr/>
        <p:txBody>
          <a:bodyPr/>
          <a:lstStyle>
            <a:lvl1pPr>
              <a:defRPr>
                <a:solidFill>
                  <a:srgbClr val="350827"/>
                </a:solidFill>
              </a:defRPr>
            </a:lvl1pPr>
          </a:lstStyle>
          <a:p>
            <a:r>
              <a:rPr lang="en-US"/>
              <a:t>AVANI |  PRESENTATION TITLE</a:t>
            </a:r>
          </a:p>
        </p:txBody>
      </p:sp>
      <p:sp>
        <p:nvSpPr>
          <p:cNvPr id="7" name="Slide Number Placeholder 6">
            <a:extLst>
              <a:ext uri="{FF2B5EF4-FFF2-40B4-BE49-F238E27FC236}">
                <a16:creationId xmlns:a16="http://schemas.microsoft.com/office/drawing/2014/main" id="{D8BD4C3F-83AF-E902-B564-6790EF1C5641}"/>
              </a:ext>
            </a:extLst>
          </p:cNvPr>
          <p:cNvSpPr>
            <a:spLocks noGrp="1"/>
          </p:cNvSpPr>
          <p:nvPr>
            <p:ph type="sldNum" sz="quarter" idx="24"/>
          </p:nvPr>
        </p:nvSpPr>
        <p:spPr/>
        <p:txBody>
          <a:bodyPr/>
          <a:lstStyle>
            <a:lvl1pPr>
              <a:defRPr>
                <a:solidFill>
                  <a:srgbClr val="350827"/>
                </a:solidFill>
              </a:defRPr>
            </a:lvl1pPr>
          </a:lstStyle>
          <a:p>
            <a:fld id="{AF68E7FD-7311-D247-9A21-C4C10E3F1E65}" type="slidenum">
              <a:rPr lang="en-TH" smtClean="0"/>
              <a:pPr/>
              <a:t>‹#›</a:t>
            </a:fld>
            <a:endParaRPr lang="en-TH"/>
          </a:p>
        </p:txBody>
      </p:sp>
      <p:sp>
        <p:nvSpPr>
          <p:cNvPr id="14" name="Text Placeholder 4">
            <a:extLst>
              <a:ext uri="{FF2B5EF4-FFF2-40B4-BE49-F238E27FC236}">
                <a16:creationId xmlns:a16="http://schemas.microsoft.com/office/drawing/2014/main" id="{BBE9A56D-A7E2-F6F5-6717-6C74869121F9}"/>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350827">
                    <a:alpha val="50000"/>
                  </a:srgbClr>
                </a:solidFill>
                <a:latin typeface="Impact" panose="020B0806030902050204" pitchFamily="34" charset="0"/>
              </a:defRPr>
            </a:lvl1pPr>
          </a:lstStyle>
          <a:p>
            <a:pPr lvl="0"/>
            <a:r>
              <a:rPr lang="en-US"/>
              <a:t>Bangkok</a:t>
            </a:r>
          </a:p>
          <a:p>
            <a:pPr lvl="0"/>
            <a:r>
              <a:rPr lang="en-US"/>
              <a:t>Frankfurt</a:t>
            </a:r>
          </a:p>
          <a:p>
            <a:pPr lvl="0"/>
            <a:r>
              <a:rPr lang="en-US"/>
              <a:t>Venice</a:t>
            </a:r>
          </a:p>
          <a:p>
            <a:pPr lvl="0"/>
            <a:r>
              <a:rPr lang="en-US"/>
              <a:t>Lisbon</a:t>
            </a:r>
          </a:p>
        </p:txBody>
      </p:sp>
      <p:sp>
        <p:nvSpPr>
          <p:cNvPr id="15" name="Text Placeholder 4">
            <a:extLst>
              <a:ext uri="{FF2B5EF4-FFF2-40B4-BE49-F238E27FC236}">
                <a16:creationId xmlns:a16="http://schemas.microsoft.com/office/drawing/2014/main" id="{A1DF129A-D203-3D3F-0B6D-EB939463AC5C}"/>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350827"/>
                </a:solidFill>
                <a:latin typeface="Impact" panose="020B0806030902050204" pitchFamily="34" charset="0"/>
              </a:defRPr>
            </a:lvl1pPr>
          </a:lstStyle>
          <a:p>
            <a:pPr lvl="0"/>
            <a:r>
              <a:rPr lang="en-US"/>
              <a:t>Victoria Falls</a:t>
            </a:r>
          </a:p>
        </p:txBody>
      </p:sp>
      <p:sp>
        <p:nvSpPr>
          <p:cNvPr id="16" name="Text Placeholder 4">
            <a:extLst>
              <a:ext uri="{FF2B5EF4-FFF2-40B4-BE49-F238E27FC236}">
                <a16:creationId xmlns:a16="http://schemas.microsoft.com/office/drawing/2014/main" id="{63DB69AD-5B2E-4B70-EF45-9D0117BAE806}"/>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350827">
                    <a:alpha val="50000"/>
                  </a:srgbClr>
                </a:solidFill>
                <a:latin typeface="Impact" panose="020B0806030902050204" pitchFamily="34" charset="0"/>
              </a:defRPr>
            </a:lvl1pPr>
          </a:lstStyle>
          <a:p>
            <a:pPr lvl="0"/>
            <a:r>
              <a:rPr lang="en-US"/>
              <a:t>Melbourne</a:t>
            </a:r>
          </a:p>
        </p:txBody>
      </p:sp>
      <p:sp>
        <p:nvSpPr>
          <p:cNvPr id="18" name="Text Placeholder 22">
            <a:extLst>
              <a:ext uri="{FF2B5EF4-FFF2-40B4-BE49-F238E27FC236}">
                <a16:creationId xmlns:a16="http://schemas.microsoft.com/office/drawing/2014/main" id="{3921AFD5-50D9-9150-818A-B1718243F2DF}"/>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350827"/>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8714755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nantara_Brand Section Divider_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366928" y="2766217"/>
            <a:ext cx="6980339" cy="1325563"/>
          </a:xfrm>
        </p:spPr>
        <p:txBody>
          <a:bodyPr>
            <a:normAutofit/>
          </a:bodyPr>
          <a:lstStyle>
            <a:lvl1pPr algn="l">
              <a:lnSpc>
                <a:spcPct val="120000"/>
              </a:lnSpc>
              <a:defRPr sz="5400" b="0" spc="0">
                <a:solidFill>
                  <a:srgbClr val="4A4A4A"/>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3790065" y="2576945"/>
            <a:ext cx="0" cy="1704109"/>
          </a:xfrm>
          <a:prstGeom prst="line">
            <a:avLst/>
          </a:prstGeom>
          <a:ln w="12700">
            <a:solidFill>
              <a:srgbClr val="A48E82"/>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25CA6A25-B961-291C-BDF6-9A61450F78E9}"/>
              </a:ext>
            </a:extLst>
          </p:cNvPr>
          <p:cNvPicPr>
            <a:picLocks noChangeAspect="1"/>
          </p:cNvPicPr>
          <p:nvPr userDrawn="1"/>
        </p:nvPicPr>
        <p:blipFill>
          <a:blip r:embed="rId2"/>
          <a:srcRect/>
          <a:stretch/>
        </p:blipFill>
        <p:spPr>
          <a:xfrm>
            <a:off x="731407" y="2598353"/>
            <a:ext cx="2408664" cy="1704109"/>
          </a:xfrm>
          <a:prstGeom prst="rect">
            <a:avLst/>
          </a:prstGeom>
        </p:spPr>
      </p:pic>
    </p:spTree>
    <p:extLst>
      <p:ext uri="{BB962C8B-B14F-4D97-AF65-F5344CB8AC3E}">
        <p14:creationId xmlns:p14="http://schemas.microsoft.com/office/powerpoint/2010/main" val="4439187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nantara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BA423270-C0DB-4592-0552-96B9A7C010FB}"/>
              </a:ext>
            </a:extLst>
          </p:cNvPr>
          <p:cNvPicPr>
            <a:picLocks noChangeAspect="1"/>
          </p:cNvPicPr>
          <p:nvPr userDrawn="1"/>
        </p:nvPicPr>
        <p:blipFill>
          <a:blip r:embed="rId2"/>
          <a:srcRect/>
          <a:stretch/>
        </p:blipFill>
        <p:spPr>
          <a:xfrm>
            <a:off x="4870045" y="269506"/>
            <a:ext cx="2408664" cy="1704109"/>
          </a:xfrm>
          <a:prstGeom prst="rect">
            <a:avLst/>
          </a:prstGeom>
        </p:spPr>
      </p:pic>
      <p:sp>
        <p:nvSpPr>
          <p:cNvPr id="4" name="Title 1">
            <a:extLst>
              <a:ext uri="{FF2B5EF4-FFF2-40B4-BE49-F238E27FC236}">
                <a16:creationId xmlns:a16="http://schemas.microsoft.com/office/drawing/2014/main" id="{2A8CC511-F3F3-A5DC-EEFB-5A7B4C8FD04A}"/>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856680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nantara_Divider">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 name="Footer Placeholder 1">
            <a:extLst>
              <a:ext uri="{FF2B5EF4-FFF2-40B4-BE49-F238E27FC236}">
                <a16:creationId xmlns:a16="http://schemas.microsoft.com/office/drawing/2014/main" id="{99A3CD8B-2777-F496-1C5A-EBD23D6F1C32}"/>
              </a:ext>
            </a:extLst>
          </p:cNvPr>
          <p:cNvSpPr>
            <a:spLocks noGrp="1"/>
          </p:cNvSpPr>
          <p:nvPr>
            <p:ph type="ftr" sz="quarter" idx="20"/>
          </p:nvPr>
        </p:nvSpPr>
        <p:spPr/>
        <p:txBody>
          <a:bodyPr/>
          <a:lstStyle/>
          <a:p>
            <a:r>
              <a:rPr lang="en-US"/>
              <a:t>ANANTARA  |  PRESENTATION TITLE</a:t>
            </a:r>
          </a:p>
        </p:txBody>
      </p:sp>
      <p:sp>
        <p:nvSpPr>
          <p:cNvPr id="7" name="Slide Number Placeholder 6">
            <a:extLst>
              <a:ext uri="{FF2B5EF4-FFF2-40B4-BE49-F238E27FC236}">
                <a16:creationId xmlns:a16="http://schemas.microsoft.com/office/drawing/2014/main" id="{7DA3E189-5B51-F429-4756-C1EE2A9E8B3A}"/>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5E655848-108A-D568-61A8-0D22B090048F}"/>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A48E82"/>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0BDF5337-144B-BA0D-3D52-D7CD1371309A}"/>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4A4A4A"/>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2707228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nantara_Image Layout 1">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A48E82"/>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3" name="Text Placeholder 13">
            <a:extLst>
              <a:ext uri="{FF2B5EF4-FFF2-40B4-BE49-F238E27FC236}">
                <a16:creationId xmlns:a16="http://schemas.microsoft.com/office/drawing/2014/main" id="{23B28DA0-5513-200F-B50E-EB8BB8106ED6}"/>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Footer Placeholder 6">
            <a:extLst>
              <a:ext uri="{FF2B5EF4-FFF2-40B4-BE49-F238E27FC236}">
                <a16:creationId xmlns:a16="http://schemas.microsoft.com/office/drawing/2014/main" id="{5E3E7F6D-74B7-26C1-F4C8-7EB09EA21357}"/>
              </a:ext>
            </a:extLst>
          </p:cNvPr>
          <p:cNvSpPr>
            <a:spLocks noGrp="1"/>
          </p:cNvSpPr>
          <p:nvPr>
            <p:ph type="ftr" sz="quarter" idx="15"/>
          </p:nvPr>
        </p:nvSpPr>
        <p:spPr/>
        <p:txBody>
          <a:bodyPr/>
          <a:lstStyle/>
          <a:p>
            <a:r>
              <a:rPr lang="en-US"/>
              <a:t>ANANTARA  |  PRESENTATION TITLE</a:t>
            </a:r>
          </a:p>
        </p:txBody>
      </p:sp>
      <p:sp>
        <p:nvSpPr>
          <p:cNvPr id="8" name="Slide Number Placeholder 7">
            <a:extLst>
              <a:ext uri="{FF2B5EF4-FFF2-40B4-BE49-F238E27FC236}">
                <a16:creationId xmlns:a16="http://schemas.microsoft.com/office/drawing/2014/main" id="{749AA7C0-5C88-46EE-BDA7-42A6BBC36DC9}"/>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4" name="Title 1">
            <a:extLst>
              <a:ext uri="{FF2B5EF4-FFF2-40B4-BE49-F238E27FC236}">
                <a16:creationId xmlns:a16="http://schemas.microsoft.com/office/drawing/2014/main" id="{A868DD9E-6BF7-09C6-E2D5-91381C57F5DB}"/>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4A4A4A"/>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3346678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nantara_Image Layout 2">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4" name="Footer Placeholder 3">
            <a:extLst>
              <a:ext uri="{FF2B5EF4-FFF2-40B4-BE49-F238E27FC236}">
                <a16:creationId xmlns:a16="http://schemas.microsoft.com/office/drawing/2014/main" id="{E24F7884-7A66-190B-D549-4D70B582F6F4}"/>
              </a:ext>
            </a:extLst>
          </p:cNvPr>
          <p:cNvSpPr>
            <a:spLocks noGrp="1"/>
          </p:cNvSpPr>
          <p:nvPr>
            <p:ph type="ftr" sz="quarter" idx="21"/>
          </p:nvPr>
        </p:nvSpPr>
        <p:spPr/>
        <p:txBody>
          <a:bodyPr/>
          <a:lstStyle/>
          <a:p>
            <a:r>
              <a:rPr lang="en-US"/>
              <a:t>ANANTARA  |  PRESENTATION TITLE</a:t>
            </a:r>
          </a:p>
        </p:txBody>
      </p:sp>
      <p:sp>
        <p:nvSpPr>
          <p:cNvPr id="9" name="Slide Number Placeholder 8">
            <a:extLst>
              <a:ext uri="{FF2B5EF4-FFF2-40B4-BE49-F238E27FC236}">
                <a16:creationId xmlns:a16="http://schemas.microsoft.com/office/drawing/2014/main" id="{A4FE39FC-66AF-A1FB-E409-C3109DD94742}"/>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094344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antara_Image Layout 3">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4A4A4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6" name="Text Placeholder 13">
            <a:extLst>
              <a:ext uri="{FF2B5EF4-FFF2-40B4-BE49-F238E27FC236}">
                <a16:creationId xmlns:a16="http://schemas.microsoft.com/office/drawing/2014/main" id="{8C07EC4E-C9EC-3CA8-548E-4AE2CB3E9DCE}"/>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A81F3A44-3FBB-839B-2D32-E4BDB0269A40}"/>
              </a:ext>
            </a:extLst>
          </p:cNvPr>
          <p:cNvSpPr>
            <a:spLocks noGrp="1"/>
          </p:cNvSpPr>
          <p:nvPr>
            <p:ph type="ftr" sz="quarter" idx="24"/>
          </p:nvPr>
        </p:nvSpPr>
        <p:spPr/>
        <p:txBody>
          <a:bodyPr/>
          <a:lstStyle/>
          <a:p>
            <a:r>
              <a:rPr lang="en-US"/>
              <a:t>ANANTARA  |  PRESENTATION TITLE</a:t>
            </a:r>
          </a:p>
        </p:txBody>
      </p:sp>
      <p:sp>
        <p:nvSpPr>
          <p:cNvPr id="9" name="Slide Number Placeholder 8">
            <a:extLst>
              <a:ext uri="{FF2B5EF4-FFF2-40B4-BE49-F238E27FC236}">
                <a16:creationId xmlns:a16="http://schemas.microsoft.com/office/drawing/2014/main" id="{D198207D-109A-AA5E-4976-8F490D6C5369}"/>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E0220A49-E526-7B55-CF00-637BC779CBCB}"/>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783936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antara_Image Layout 4">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5" name="Text Placeholder 13">
            <a:extLst>
              <a:ext uri="{FF2B5EF4-FFF2-40B4-BE49-F238E27FC236}">
                <a16:creationId xmlns:a16="http://schemas.microsoft.com/office/drawing/2014/main" id="{763BDBAA-84ED-58AA-E849-08A2D5E489AA}"/>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AA7453AB-0D87-780B-C95C-2F7E1D2585A3}"/>
              </a:ext>
            </a:extLst>
          </p:cNvPr>
          <p:cNvSpPr>
            <a:spLocks noGrp="1"/>
          </p:cNvSpPr>
          <p:nvPr>
            <p:ph type="ftr" sz="quarter" idx="27"/>
          </p:nvPr>
        </p:nvSpPr>
        <p:spPr/>
        <p:txBody>
          <a:bodyPr/>
          <a:lstStyle/>
          <a:p>
            <a:r>
              <a:rPr lang="en-US"/>
              <a:t>ANANTARA  |  PRESENTATION TITLE</a:t>
            </a:r>
          </a:p>
        </p:txBody>
      </p:sp>
      <p:sp>
        <p:nvSpPr>
          <p:cNvPr id="10" name="Slide Number Placeholder 9">
            <a:extLst>
              <a:ext uri="{FF2B5EF4-FFF2-40B4-BE49-F238E27FC236}">
                <a16:creationId xmlns:a16="http://schemas.microsoft.com/office/drawing/2014/main" id="{5EA8EEBF-13FD-2CDF-CBC3-EBE43C8A7D47}"/>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ext Placeholder 22">
            <a:extLst>
              <a:ext uri="{FF2B5EF4-FFF2-40B4-BE49-F238E27FC236}">
                <a16:creationId xmlns:a16="http://schemas.microsoft.com/office/drawing/2014/main" id="{0811CA85-4ADB-6F93-011C-B4C449984131}"/>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972220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H_Section Divider 2_Off-white">
    <p:bg>
      <p:bgPr>
        <a:solidFill>
          <a:srgbClr val="FBF6F0"/>
        </a:solidFill>
        <a:effectLst/>
      </p:bgPr>
    </p:bg>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82FCB7E7-2A5C-564C-C380-E2CA05905EA7}"/>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3" name="Title 1">
            <a:extLst>
              <a:ext uri="{FF2B5EF4-FFF2-40B4-BE49-F238E27FC236}">
                <a16:creationId xmlns:a16="http://schemas.microsoft.com/office/drawing/2014/main" id="{40A4606E-0CA1-737F-1B8F-6FD9808C34E0}"/>
              </a:ext>
            </a:extLst>
          </p:cNvPr>
          <p:cNvSpPr>
            <a:spLocks noGrp="1"/>
          </p:cNvSpPr>
          <p:nvPr>
            <p:ph type="title" hasCustomPrompt="1"/>
          </p:nvPr>
        </p:nvSpPr>
        <p:spPr>
          <a:xfrm>
            <a:off x="460695" y="634945"/>
            <a:ext cx="6913228" cy="1838429"/>
          </a:xfrm>
        </p:spPr>
        <p:txBody>
          <a:bodyPr anchor="ctr" anchorCtr="0">
            <a:noAutofit/>
          </a:bodyPr>
          <a:lstStyle>
            <a:lvl1pPr algn="l">
              <a:lnSpc>
                <a:spcPct val="110000"/>
              </a:lnSpc>
              <a:defRPr sz="6000" b="0" i="0" spc="0">
                <a:solidFill>
                  <a:srgbClr val="13213C">
                    <a:alpha val="50000"/>
                  </a:srgbClr>
                </a:solidFill>
                <a:latin typeface="Impact" panose="020B0806030902050204" pitchFamily="34" charset="0"/>
              </a:defRPr>
            </a:lvl1pPr>
          </a:lstStyle>
          <a:p>
            <a:r>
              <a:rPr lang="en-US"/>
              <a:t>Section One</a:t>
            </a:r>
            <a:br>
              <a:rPr lang="en-US"/>
            </a:br>
            <a:r>
              <a:rPr lang="en-US"/>
              <a:t>Section Two</a:t>
            </a:r>
            <a:endParaRPr lang="en-TH"/>
          </a:p>
        </p:txBody>
      </p:sp>
      <p:sp>
        <p:nvSpPr>
          <p:cNvPr id="5" name="Text Placeholder 16">
            <a:extLst>
              <a:ext uri="{FF2B5EF4-FFF2-40B4-BE49-F238E27FC236}">
                <a16:creationId xmlns:a16="http://schemas.microsoft.com/office/drawing/2014/main" id="{99314CF7-8EDC-9E18-F68D-9D15C95C014B}"/>
              </a:ext>
            </a:extLst>
          </p:cNvPr>
          <p:cNvSpPr>
            <a:spLocks noGrp="1"/>
          </p:cNvSpPr>
          <p:nvPr>
            <p:ph type="body" sz="quarter" idx="15" hasCustomPrompt="1"/>
          </p:nvPr>
        </p:nvSpPr>
        <p:spPr>
          <a:xfrm>
            <a:off x="460695" y="3542701"/>
            <a:ext cx="6913563" cy="1888672"/>
          </a:xfrm>
        </p:spPr>
        <p:txBody>
          <a:bodyPr anchor="ctr" anchorCtr="0">
            <a:noAutofit/>
          </a:bodyPr>
          <a:lstStyle>
            <a:lvl1pPr marL="0" indent="0" algn="l">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US"/>
              <a:t>Section Four</a:t>
            </a:r>
            <a:br>
              <a:rPr lang="en-US"/>
            </a:br>
            <a:r>
              <a:rPr lang="en-US"/>
              <a:t>Section Five</a:t>
            </a:r>
            <a:endParaRPr lang="en-TH"/>
          </a:p>
        </p:txBody>
      </p:sp>
      <p:sp>
        <p:nvSpPr>
          <p:cNvPr id="14" name="Text Placeholder 22">
            <a:extLst>
              <a:ext uri="{FF2B5EF4-FFF2-40B4-BE49-F238E27FC236}">
                <a16:creationId xmlns:a16="http://schemas.microsoft.com/office/drawing/2014/main" id="{41DB7517-8D64-A55B-9300-D5C0C406770B}"/>
              </a:ext>
            </a:extLst>
          </p:cNvPr>
          <p:cNvSpPr>
            <a:spLocks noGrp="1"/>
          </p:cNvSpPr>
          <p:nvPr>
            <p:ph type="body" sz="quarter" idx="22" hasCustomPrompt="1"/>
          </p:nvPr>
        </p:nvSpPr>
        <p:spPr>
          <a:xfrm>
            <a:off x="460695" y="2579318"/>
            <a:ext cx="6913707" cy="881168"/>
          </a:xfrm>
        </p:spPr>
        <p:txBody>
          <a:bodyPr anchor="ctr" anchorCtr="0">
            <a:noAutofit/>
          </a:bodyPr>
          <a:lstStyle>
            <a:lvl1pPr marL="0" indent="0" algn="l">
              <a:lnSpc>
                <a:spcPct val="110000"/>
              </a:lnSpc>
              <a:spcBef>
                <a:spcPts val="0"/>
              </a:spcBef>
              <a:buNone/>
              <a:defRPr lang="en-TH" sz="6000" b="0" i="0" kern="1200" spc="0" dirty="0">
                <a:solidFill>
                  <a:srgbClr val="13213C"/>
                </a:solidFill>
                <a:latin typeface="Impact" panose="020B0806030902050204" pitchFamily="34" charset="0"/>
                <a:ea typeface="+mj-ea"/>
                <a:cs typeface="+mj-cs"/>
              </a:defRPr>
            </a:lvl1pPr>
          </a:lstStyle>
          <a:p>
            <a:pPr lvl="0"/>
            <a:r>
              <a:rPr lang="en-TH"/>
              <a:t>Section Three</a:t>
            </a:r>
          </a:p>
        </p:txBody>
      </p:sp>
      <p:sp>
        <p:nvSpPr>
          <p:cNvPr id="4" name="Text Placeholder 22">
            <a:extLst>
              <a:ext uri="{FF2B5EF4-FFF2-40B4-BE49-F238E27FC236}">
                <a16:creationId xmlns:a16="http://schemas.microsoft.com/office/drawing/2014/main" id="{2F3636D6-FD39-5B71-7A7A-FAE793C0F91B}"/>
              </a:ext>
            </a:extLst>
          </p:cNvPr>
          <p:cNvSpPr>
            <a:spLocks noGrp="1"/>
          </p:cNvSpPr>
          <p:nvPr>
            <p:ph type="body" sz="quarter" idx="17" hasCustomPrompt="1"/>
          </p:nvPr>
        </p:nvSpPr>
        <p:spPr>
          <a:xfrm>
            <a:off x="9329109" y="552730"/>
            <a:ext cx="2339975" cy="1853420"/>
          </a:xfrm>
        </p:spPr>
        <p:txBody>
          <a:bodyPr anchor="t"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01</a:t>
            </a:r>
          </a:p>
          <a:p>
            <a:pPr lvl="0"/>
            <a:r>
              <a:rPr lang="en-TH"/>
              <a:t>02</a:t>
            </a:r>
          </a:p>
        </p:txBody>
      </p:sp>
      <p:sp>
        <p:nvSpPr>
          <p:cNvPr id="6" name="Text Placeholder 22">
            <a:extLst>
              <a:ext uri="{FF2B5EF4-FFF2-40B4-BE49-F238E27FC236}">
                <a16:creationId xmlns:a16="http://schemas.microsoft.com/office/drawing/2014/main" id="{91C77F6B-C279-D896-E559-01D4DFA5AEC6}"/>
              </a:ext>
            </a:extLst>
          </p:cNvPr>
          <p:cNvSpPr>
            <a:spLocks noGrp="1"/>
          </p:cNvSpPr>
          <p:nvPr>
            <p:ph type="body" sz="quarter" idx="18" hasCustomPrompt="1"/>
          </p:nvPr>
        </p:nvSpPr>
        <p:spPr>
          <a:xfrm>
            <a:off x="9329109" y="3513951"/>
            <a:ext cx="2339975" cy="1946171"/>
          </a:xfrm>
        </p:spPr>
        <p:txBody>
          <a:bodyPr anchor="ctr" anchorCtr="0">
            <a:noAutofit/>
          </a:bodyPr>
          <a:lstStyle>
            <a:lvl1pPr marL="0" indent="0" algn="r">
              <a:lnSpc>
                <a:spcPct val="110000"/>
              </a:lnSpc>
              <a:spcBef>
                <a:spcPts val="0"/>
              </a:spcBef>
              <a:buNone/>
              <a:defRPr lang="en-TH" sz="6000" b="0" i="0" kern="1200" spc="0" dirty="0">
                <a:solidFill>
                  <a:srgbClr val="13213C">
                    <a:alpha val="50000"/>
                  </a:srgbClr>
                </a:solidFill>
                <a:latin typeface="Impact" panose="020B0806030902050204" pitchFamily="34" charset="0"/>
                <a:ea typeface="+mj-ea"/>
                <a:cs typeface="+mj-cs"/>
              </a:defRPr>
            </a:lvl1pPr>
          </a:lstStyle>
          <a:p>
            <a:pPr lvl="0"/>
            <a:r>
              <a:rPr lang="en-TH"/>
              <a:t>04</a:t>
            </a:r>
          </a:p>
          <a:p>
            <a:pPr lvl="0"/>
            <a:r>
              <a:rPr lang="en-TH"/>
              <a:t>05</a:t>
            </a:r>
          </a:p>
        </p:txBody>
      </p:sp>
      <p:sp>
        <p:nvSpPr>
          <p:cNvPr id="7" name="Text Placeholder 22">
            <a:extLst>
              <a:ext uri="{FF2B5EF4-FFF2-40B4-BE49-F238E27FC236}">
                <a16:creationId xmlns:a16="http://schemas.microsoft.com/office/drawing/2014/main" id="{EF8F75C2-D42B-D55C-5818-58C96A50E2C0}"/>
              </a:ext>
            </a:extLst>
          </p:cNvPr>
          <p:cNvSpPr>
            <a:spLocks noGrp="1"/>
          </p:cNvSpPr>
          <p:nvPr>
            <p:ph type="body" sz="quarter" idx="19" hasCustomPrompt="1"/>
          </p:nvPr>
        </p:nvSpPr>
        <p:spPr>
          <a:xfrm>
            <a:off x="9329109" y="2588843"/>
            <a:ext cx="2339975" cy="881168"/>
          </a:xfrm>
        </p:spPr>
        <p:txBody>
          <a:bodyPr anchor="ctr" anchorCtr="0">
            <a:noAutofit/>
          </a:bodyPr>
          <a:lstStyle>
            <a:lvl1pPr marL="0" indent="0" algn="r">
              <a:lnSpc>
                <a:spcPct val="110000"/>
              </a:lnSpc>
              <a:spcBef>
                <a:spcPts val="0"/>
              </a:spcBef>
              <a:buNone/>
              <a:defRPr lang="en-TH" sz="6000" b="0" i="0" kern="1200" spc="-150" dirty="0">
                <a:solidFill>
                  <a:srgbClr val="13213C"/>
                </a:solidFill>
                <a:latin typeface="Impact" panose="020B0806030902050204" pitchFamily="34" charset="0"/>
                <a:ea typeface="+mj-ea"/>
                <a:cs typeface="+mj-cs"/>
              </a:defRPr>
            </a:lvl1pPr>
          </a:lstStyle>
          <a:p>
            <a:pPr lvl="0"/>
            <a:r>
              <a:rPr lang="en-TH"/>
              <a:t>03</a:t>
            </a:r>
          </a:p>
        </p:txBody>
      </p:sp>
    </p:spTree>
    <p:extLst>
      <p:ext uri="{BB962C8B-B14F-4D97-AF65-F5344CB8AC3E}">
        <p14:creationId xmlns:p14="http://schemas.microsoft.com/office/powerpoint/2010/main" val="2554370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nantara_Image Layout 5">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4A4A4A"/>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9" name="Footer Placeholder 8">
            <a:extLst>
              <a:ext uri="{FF2B5EF4-FFF2-40B4-BE49-F238E27FC236}">
                <a16:creationId xmlns:a16="http://schemas.microsoft.com/office/drawing/2014/main" id="{818D74DF-FB00-AD6D-A3C9-77F7FFCD3124}"/>
              </a:ext>
            </a:extLst>
          </p:cNvPr>
          <p:cNvSpPr>
            <a:spLocks noGrp="1"/>
          </p:cNvSpPr>
          <p:nvPr>
            <p:ph type="ftr" sz="quarter" idx="23"/>
          </p:nvPr>
        </p:nvSpPr>
        <p:spPr/>
        <p:txBody>
          <a:bodyPr/>
          <a:lstStyle>
            <a:lvl1pPr>
              <a:defRPr>
                <a:solidFill>
                  <a:schemeClr val="bg1"/>
                </a:solidFill>
              </a:defRPr>
            </a:lvl1pPr>
          </a:lstStyle>
          <a:p>
            <a:r>
              <a:rPr lang="en-US"/>
              <a:t>ANANTARA  |  PRESENTATION TITLE</a:t>
            </a:r>
          </a:p>
        </p:txBody>
      </p:sp>
      <p:sp>
        <p:nvSpPr>
          <p:cNvPr id="10" name="Slide Number Placeholder 9">
            <a:extLst>
              <a:ext uri="{FF2B5EF4-FFF2-40B4-BE49-F238E27FC236}">
                <a16:creationId xmlns:a16="http://schemas.microsoft.com/office/drawing/2014/main" id="{FD6FF278-CD79-241C-DAF3-C62C795AC0FE}"/>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5" name="Text Placeholder 22">
            <a:extLst>
              <a:ext uri="{FF2B5EF4-FFF2-40B4-BE49-F238E27FC236}">
                <a16:creationId xmlns:a16="http://schemas.microsoft.com/office/drawing/2014/main" id="{B6F7AB0D-74A1-1F49-60A2-3B5B49DFDA40}"/>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675590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nantara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7" name="Footer Placeholder 6">
            <a:extLst>
              <a:ext uri="{FF2B5EF4-FFF2-40B4-BE49-F238E27FC236}">
                <a16:creationId xmlns:a16="http://schemas.microsoft.com/office/drawing/2014/main" id="{9EFEF38A-16A6-65FD-BBD6-75FAF93A8A28}"/>
              </a:ext>
            </a:extLst>
          </p:cNvPr>
          <p:cNvSpPr>
            <a:spLocks noGrp="1"/>
          </p:cNvSpPr>
          <p:nvPr>
            <p:ph type="ftr" sz="quarter" idx="14"/>
          </p:nvPr>
        </p:nvSpPr>
        <p:spPr/>
        <p:txBody>
          <a:bodyPr/>
          <a:lstStyle>
            <a:lvl1pPr>
              <a:defRPr>
                <a:solidFill>
                  <a:schemeClr val="bg1"/>
                </a:solidFill>
              </a:defRPr>
            </a:lvl1pPr>
          </a:lstStyle>
          <a:p>
            <a:r>
              <a:rPr lang="en-US"/>
              <a:t>ANANTARA  |  PRESENTATION TITLE</a:t>
            </a:r>
          </a:p>
        </p:txBody>
      </p:sp>
      <p:sp>
        <p:nvSpPr>
          <p:cNvPr id="8" name="Slide Number Placeholder 7">
            <a:extLst>
              <a:ext uri="{FF2B5EF4-FFF2-40B4-BE49-F238E27FC236}">
                <a16:creationId xmlns:a16="http://schemas.microsoft.com/office/drawing/2014/main" id="{9B464D85-D355-73BF-A48C-2354622088E1}"/>
              </a:ext>
            </a:extLst>
          </p:cNvPr>
          <p:cNvSpPr>
            <a:spLocks noGrp="1"/>
          </p:cNvSpPr>
          <p:nvPr>
            <p:ph type="sldNum" sz="quarter" idx="1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itle 1">
            <a:extLst>
              <a:ext uri="{FF2B5EF4-FFF2-40B4-BE49-F238E27FC236}">
                <a16:creationId xmlns:a16="http://schemas.microsoft.com/office/drawing/2014/main" id="{FC03CFFD-FF68-D85B-203E-9EB836D8BED1}"/>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4106528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nantara_Graph">
    <p:bg>
      <p:bgPr>
        <a:solidFill>
          <a:schemeClr val="bg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F9F5F3"/>
          </a:solidFill>
        </p:spPr>
        <p:txBody>
          <a:bodyPr>
            <a:normAutofit/>
          </a:bodyPr>
          <a:lstStyle>
            <a:lvl1pPr>
              <a:defRPr sz="1400">
                <a:solidFill>
                  <a:srgbClr val="4A4A4A"/>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4A4A4A"/>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4" name="Footer Placeholder 3">
            <a:extLst>
              <a:ext uri="{FF2B5EF4-FFF2-40B4-BE49-F238E27FC236}">
                <a16:creationId xmlns:a16="http://schemas.microsoft.com/office/drawing/2014/main" id="{4375DF1C-2998-EE9F-4B54-3D56CA6029C5}"/>
              </a:ext>
            </a:extLst>
          </p:cNvPr>
          <p:cNvSpPr>
            <a:spLocks noGrp="1"/>
          </p:cNvSpPr>
          <p:nvPr>
            <p:ph type="ftr" sz="quarter" idx="27"/>
          </p:nvPr>
        </p:nvSpPr>
        <p:spPr/>
        <p:txBody>
          <a:bodyPr/>
          <a:lstStyle/>
          <a:p>
            <a:r>
              <a:rPr lang="en-US"/>
              <a:t>ANANTARA  |  PRESENTATION TITLE</a:t>
            </a:r>
          </a:p>
        </p:txBody>
      </p:sp>
      <p:sp>
        <p:nvSpPr>
          <p:cNvPr id="5" name="Slide Number Placeholder 4">
            <a:extLst>
              <a:ext uri="{FF2B5EF4-FFF2-40B4-BE49-F238E27FC236}">
                <a16:creationId xmlns:a16="http://schemas.microsoft.com/office/drawing/2014/main" id="{B95DD48E-79D5-A022-EC79-C507CADCA21C}"/>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94E3D324-8C3B-AEA1-942A-5B0291B2C35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19105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nantara_Text Layout_Left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Footer Placeholder 4">
            <a:extLst>
              <a:ext uri="{FF2B5EF4-FFF2-40B4-BE49-F238E27FC236}">
                <a16:creationId xmlns:a16="http://schemas.microsoft.com/office/drawing/2014/main" id="{9BB31AE4-D345-BC4B-B532-423AF15EA99E}"/>
              </a:ext>
            </a:extLst>
          </p:cNvPr>
          <p:cNvSpPr>
            <a:spLocks noGrp="1"/>
          </p:cNvSpPr>
          <p:nvPr>
            <p:ph type="ftr" sz="quarter" idx="30"/>
          </p:nvPr>
        </p:nvSpPr>
        <p:spPr/>
        <p:txBody>
          <a:bodyPr/>
          <a:lstStyle/>
          <a:p>
            <a:r>
              <a:rPr lang="en-US"/>
              <a:t>ANANTARA  |  PRESENTATION TITLE</a:t>
            </a:r>
          </a:p>
        </p:txBody>
      </p:sp>
      <p:sp>
        <p:nvSpPr>
          <p:cNvPr id="7" name="Slide Number Placeholder 6">
            <a:extLst>
              <a:ext uri="{FF2B5EF4-FFF2-40B4-BE49-F238E27FC236}">
                <a16:creationId xmlns:a16="http://schemas.microsoft.com/office/drawing/2014/main" id="{B65ADD96-6E54-2FF0-7CAF-4B92DF59B33A}"/>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645482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nantara_Text Layout_Center Aligned">
    <p:bg>
      <p:bgPr>
        <a:solidFill>
          <a:schemeClr val="bg1"/>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4A4A4A"/>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A48E82"/>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A48E82"/>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4A4A4A"/>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4" name="Footer Placeholder 3">
            <a:extLst>
              <a:ext uri="{FF2B5EF4-FFF2-40B4-BE49-F238E27FC236}">
                <a16:creationId xmlns:a16="http://schemas.microsoft.com/office/drawing/2014/main" id="{375A9A95-8E5E-347D-1940-A797D1FE9A39}"/>
              </a:ext>
            </a:extLst>
          </p:cNvPr>
          <p:cNvSpPr>
            <a:spLocks noGrp="1"/>
          </p:cNvSpPr>
          <p:nvPr>
            <p:ph type="ftr" sz="quarter" idx="36"/>
          </p:nvPr>
        </p:nvSpPr>
        <p:spPr/>
        <p:txBody>
          <a:bodyPr/>
          <a:lstStyle/>
          <a:p>
            <a:r>
              <a:rPr lang="en-US"/>
              <a:t>ANANTARA  |  PRESENTATION TITLE</a:t>
            </a:r>
          </a:p>
        </p:txBody>
      </p:sp>
      <p:sp>
        <p:nvSpPr>
          <p:cNvPr id="6" name="Slide Number Placeholder 5">
            <a:extLst>
              <a:ext uri="{FF2B5EF4-FFF2-40B4-BE49-F238E27FC236}">
                <a16:creationId xmlns:a16="http://schemas.microsoft.com/office/drawing/2014/main" id="{CFE9616D-AC5E-00D0-31BE-FDBAC70AAE1E}"/>
              </a:ext>
            </a:extLst>
          </p:cNvPr>
          <p:cNvSpPr>
            <a:spLocks noGrp="1"/>
          </p:cNvSpPr>
          <p:nvPr>
            <p:ph type="sldNum" sz="quarter" idx="37"/>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25320377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nantara_Quote Highlight_Cashmere">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D3C8F5-B272-5C61-7E31-99CDD454A74A}"/>
              </a:ext>
            </a:extLst>
          </p:cNvPr>
          <p:cNvSpPr>
            <a:spLocks noGrp="1"/>
          </p:cNvSpPr>
          <p:nvPr>
            <p:ph type="ftr" sz="quarter" idx="10"/>
          </p:nvPr>
        </p:nvSpPr>
        <p:spPr/>
        <p:txBody>
          <a:bodyPr/>
          <a:lstStyle/>
          <a:p>
            <a:r>
              <a:rPr lang="en-US"/>
              <a:t>ANANTARA  |  PRESENTATION TITLE</a:t>
            </a:r>
          </a:p>
        </p:txBody>
      </p:sp>
      <p:sp>
        <p:nvSpPr>
          <p:cNvPr id="5" name="Slide Number Placeholder 4">
            <a:extLst>
              <a:ext uri="{FF2B5EF4-FFF2-40B4-BE49-F238E27FC236}">
                <a16:creationId xmlns:a16="http://schemas.microsoft.com/office/drawing/2014/main" id="{B1994F01-BEBB-22C2-4D01-37E5145B057B}"/>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27C892F4-E404-D113-8C0C-B58A80127EEB}"/>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rgbClr val="4A4A4A"/>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71624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vani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ANANTARA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ECE9DB3F-5013-EA74-394B-5B6686471277}"/>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4222719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nantara_Infographic 1">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4A4A4A"/>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EAC7D9C6-9E5A-3437-0AA8-A48177ECEEE2}"/>
              </a:ext>
            </a:extLst>
          </p:cNvPr>
          <p:cNvSpPr>
            <a:spLocks noGrp="1"/>
          </p:cNvSpPr>
          <p:nvPr>
            <p:ph type="ftr" sz="quarter" idx="30"/>
          </p:nvPr>
        </p:nvSpPr>
        <p:spPr/>
        <p:txBody>
          <a:bodyPr/>
          <a:lstStyle/>
          <a:p>
            <a:r>
              <a:rPr lang="en-US"/>
              <a:t>ANANTARA  |  PRESENTATION TITLE</a:t>
            </a:r>
          </a:p>
        </p:txBody>
      </p:sp>
      <p:sp>
        <p:nvSpPr>
          <p:cNvPr id="14" name="Slide Number Placeholder 13">
            <a:extLst>
              <a:ext uri="{FF2B5EF4-FFF2-40B4-BE49-F238E27FC236}">
                <a16:creationId xmlns:a16="http://schemas.microsoft.com/office/drawing/2014/main" id="{F956275C-C89E-715C-ACF6-58622C34D413}"/>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D5A787D2-6861-2481-5438-EF68B0B3E725}"/>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A48E82"/>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3D9A5F24-AC66-A8FA-3C56-8E4EE8667967}"/>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4A4A4A"/>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56F35E24-0C6C-9B8C-C54D-6E65AD4CB51A}"/>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A48E82"/>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A41F3E1E-FF3F-0299-D9F9-9941E2E193D9}"/>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4A4A4A"/>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E85C62BE-F826-D396-082A-B3D15E12984D}"/>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A48E82"/>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329D5772-E6DA-1E04-B5D1-740D27A8091A}"/>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4A4A4A"/>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205305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nantara_Infographic 2">
    <p:bg>
      <p:bgPr>
        <a:solidFill>
          <a:schemeClr val="bg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6608280" y="3822949"/>
            <a:ext cx="4062370" cy="1595046"/>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br>
              <a:rPr lang="en-US"/>
            </a:b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4" name="Footer Placeholder 3">
            <a:extLst>
              <a:ext uri="{FF2B5EF4-FFF2-40B4-BE49-F238E27FC236}">
                <a16:creationId xmlns:a16="http://schemas.microsoft.com/office/drawing/2014/main" id="{7D076A87-B0A4-7DB5-D02F-77BB30B33D36}"/>
              </a:ext>
            </a:extLst>
          </p:cNvPr>
          <p:cNvSpPr>
            <a:spLocks noGrp="1"/>
          </p:cNvSpPr>
          <p:nvPr>
            <p:ph type="ftr" sz="quarter" idx="23"/>
          </p:nvPr>
        </p:nvSpPr>
        <p:spPr/>
        <p:txBody>
          <a:bodyPr/>
          <a:lstStyle/>
          <a:p>
            <a:r>
              <a:rPr lang="en-US"/>
              <a:t>ANANTARA  |  PRESENTATION TITLE</a:t>
            </a:r>
          </a:p>
        </p:txBody>
      </p:sp>
      <p:sp>
        <p:nvSpPr>
          <p:cNvPr id="5" name="Slide Number Placeholder 4">
            <a:extLst>
              <a:ext uri="{FF2B5EF4-FFF2-40B4-BE49-F238E27FC236}">
                <a16:creationId xmlns:a16="http://schemas.microsoft.com/office/drawing/2014/main" id="{EB6ABCD2-4E4F-2C30-5B58-E7FB66DE378A}"/>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3" name="Text Placeholder 22">
            <a:extLst>
              <a:ext uri="{FF2B5EF4-FFF2-40B4-BE49-F238E27FC236}">
                <a16:creationId xmlns:a16="http://schemas.microsoft.com/office/drawing/2014/main" id="{CA820DB7-4878-271E-838E-9FA39395D27D}"/>
              </a:ext>
            </a:extLst>
          </p:cNvPr>
          <p:cNvSpPr>
            <a:spLocks noGrp="1"/>
          </p:cNvSpPr>
          <p:nvPr>
            <p:ph type="body" sz="quarter" idx="19" hasCustomPrompt="1"/>
          </p:nvPr>
        </p:nvSpPr>
        <p:spPr>
          <a:xfrm>
            <a:off x="368416" y="259510"/>
            <a:ext cx="7375762" cy="3262623"/>
          </a:xfrm>
        </p:spPr>
        <p:txBody>
          <a:bodyPr anchor="ctr" anchorCtr="0">
            <a:noAutofit/>
          </a:bodyPr>
          <a:lstStyle>
            <a:lvl1pPr marL="0" indent="0" algn="l">
              <a:buNone/>
              <a:defRPr lang="en-TH" sz="21500" b="0" i="0" kern="1200" spc="0" dirty="0">
                <a:solidFill>
                  <a:srgbClr val="A48E82"/>
                </a:solidFill>
                <a:latin typeface="Impact" panose="020B0806030902050204" pitchFamily="34" charset="0"/>
                <a:ea typeface="+mj-ea"/>
                <a:cs typeface="+mj-cs"/>
              </a:defRPr>
            </a:lvl1pPr>
          </a:lstStyle>
          <a:p>
            <a:pPr lvl="0"/>
            <a:r>
              <a:rPr lang="en-TH"/>
              <a:t>15.7 m</a:t>
            </a:r>
          </a:p>
        </p:txBody>
      </p:sp>
      <p:sp>
        <p:nvSpPr>
          <p:cNvPr id="6" name="Text Placeholder 22">
            <a:extLst>
              <a:ext uri="{FF2B5EF4-FFF2-40B4-BE49-F238E27FC236}">
                <a16:creationId xmlns:a16="http://schemas.microsoft.com/office/drawing/2014/main" id="{CBB00A89-AD91-3B31-6409-B8877A03FFD9}"/>
              </a:ext>
            </a:extLst>
          </p:cNvPr>
          <p:cNvSpPr>
            <a:spLocks noGrp="1"/>
          </p:cNvSpPr>
          <p:nvPr>
            <p:ph type="body" sz="quarter" idx="22" hasCustomPrompt="1"/>
          </p:nvPr>
        </p:nvSpPr>
        <p:spPr>
          <a:xfrm>
            <a:off x="368416" y="3703679"/>
            <a:ext cx="5727584" cy="1714315"/>
          </a:xfrm>
        </p:spPr>
        <p:txBody>
          <a:bodyPr anchor="t" anchorCtr="0">
            <a:noAutofit/>
          </a:bodyPr>
          <a:lstStyle>
            <a:lvl1pPr marL="0" indent="0" algn="l">
              <a:lnSpc>
                <a:spcPct val="110000"/>
              </a:lnSpc>
              <a:spcBef>
                <a:spcPts val="0"/>
              </a:spcBef>
              <a:buNone/>
              <a:defRPr lang="en-TH" sz="44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4207710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nantara_Content Layout">
    <p:bg>
      <p:bgPr>
        <a:solidFill>
          <a:schemeClr val="bg1"/>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368416" y="3072118"/>
            <a:ext cx="4407311" cy="1714315"/>
          </a:xfrm>
        </p:spPr>
        <p:txBody>
          <a:bodyPr>
            <a:noAutofit/>
          </a:bodyPr>
          <a:lstStyle>
            <a:lvl1pPr algn="l">
              <a:lnSpc>
                <a:spcPts val="1600"/>
              </a:lnSpc>
              <a:defRPr sz="1200">
                <a:solidFill>
                  <a:srgbClr val="4A4A4A"/>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a:t>
            </a:r>
            <a:r>
              <a:rPr lang="en-US"/>
              <a:t> </a:t>
            </a:r>
            <a:r>
              <a:rPr lang="en-US" err="1"/>
              <a:t>catium</a:t>
            </a:r>
            <a:r>
              <a:rPr lang="en-US"/>
              <a:t> </a:t>
            </a:r>
            <a:r>
              <a:rPr lang="en-US" err="1"/>
              <a:t>fugiam</a:t>
            </a:r>
            <a:r>
              <a:rPr lang="en-US"/>
              <a:t>, </a:t>
            </a:r>
            <a:r>
              <a:rPr lang="en-US" err="1"/>
              <a:t>ommoluptatur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num </a:t>
            </a:r>
            <a:r>
              <a:rPr lang="en-US" err="1"/>
              <a:t>sundionsequi</a:t>
            </a:r>
            <a:r>
              <a:rPr lang="en-US"/>
              <a:t>. </a:t>
            </a:r>
          </a:p>
        </p:txBody>
      </p:sp>
      <p:sp>
        <p:nvSpPr>
          <p:cNvPr id="5" name="Footer Placeholder 4">
            <a:extLst>
              <a:ext uri="{FF2B5EF4-FFF2-40B4-BE49-F238E27FC236}">
                <a16:creationId xmlns:a16="http://schemas.microsoft.com/office/drawing/2014/main" id="{81669C7B-3CB1-2576-B986-3BF78563D754}"/>
              </a:ext>
            </a:extLst>
          </p:cNvPr>
          <p:cNvSpPr>
            <a:spLocks noGrp="1"/>
          </p:cNvSpPr>
          <p:nvPr>
            <p:ph type="ftr" sz="quarter" idx="26"/>
          </p:nvPr>
        </p:nvSpPr>
        <p:spPr/>
        <p:txBody>
          <a:bodyPr/>
          <a:lstStyle/>
          <a:p>
            <a:r>
              <a:rPr lang="en-US"/>
              <a:t>ANANTARA  |  PRESENTATION TITLE</a:t>
            </a:r>
          </a:p>
        </p:txBody>
      </p:sp>
      <p:sp>
        <p:nvSpPr>
          <p:cNvPr id="8" name="Slide Number Placeholder 7">
            <a:extLst>
              <a:ext uri="{FF2B5EF4-FFF2-40B4-BE49-F238E27FC236}">
                <a16:creationId xmlns:a16="http://schemas.microsoft.com/office/drawing/2014/main" id="{D531D803-51CF-16B5-BFCF-CEC5D22B8E47}"/>
              </a:ext>
            </a:extLst>
          </p:cNvPr>
          <p:cNvSpPr>
            <a:spLocks noGrp="1"/>
          </p:cNvSpPr>
          <p:nvPr>
            <p:ph type="sldNum" sz="quarter" idx="27"/>
          </p:nvPr>
        </p:nvSpPr>
        <p:spPr/>
        <p:txBody>
          <a:bodyPr/>
          <a:lstStyle/>
          <a:p>
            <a:fld id="{AF68E7FD-7311-D247-9A21-C4C10E3F1E65}" type="slidenum">
              <a:rPr lang="en-TH" smtClean="0"/>
              <a:pPr/>
              <a:t>‹#›</a:t>
            </a:fld>
            <a:endParaRPr lang="en-TH"/>
          </a:p>
        </p:txBody>
      </p:sp>
      <p:sp>
        <p:nvSpPr>
          <p:cNvPr id="14" name="Text Placeholder 22">
            <a:extLst>
              <a:ext uri="{FF2B5EF4-FFF2-40B4-BE49-F238E27FC236}">
                <a16:creationId xmlns:a16="http://schemas.microsoft.com/office/drawing/2014/main" id="{0E28662E-8D63-0EE5-A606-B4A23DE3FA3D}"/>
              </a:ext>
            </a:extLst>
          </p:cNvPr>
          <p:cNvSpPr>
            <a:spLocks noGrp="1"/>
          </p:cNvSpPr>
          <p:nvPr>
            <p:ph type="body" sz="quarter" idx="22" hasCustomPrompt="1"/>
          </p:nvPr>
        </p:nvSpPr>
        <p:spPr>
          <a:xfrm>
            <a:off x="368416" y="466209"/>
            <a:ext cx="5727584" cy="1714315"/>
          </a:xfrm>
        </p:spPr>
        <p:txBody>
          <a:bodyPr anchor="b" anchorCtr="0">
            <a:noAutofit/>
          </a:bodyPr>
          <a:lstStyle>
            <a:lvl1pPr marL="0" indent="0" algn="l">
              <a:lnSpc>
                <a:spcPct val="110000"/>
              </a:lnSpc>
              <a:spcBef>
                <a:spcPts val="0"/>
              </a:spcBef>
              <a:buNone/>
              <a:defRPr lang="en-TH" sz="4400" b="0" i="0" kern="1200" spc="0" dirty="0">
                <a:solidFill>
                  <a:srgbClr val="4A4A4A"/>
                </a:solidFill>
                <a:latin typeface="Impact" panose="020B0806030902050204" pitchFamily="34" charset="0"/>
                <a:ea typeface="+mj-ea"/>
                <a:cs typeface="+mj-cs"/>
              </a:defRPr>
            </a:lvl1pPr>
          </a:lstStyle>
          <a:p>
            <a:pPr lvl="0"/>
            <a:r>
              <a:rPr lang="en-TH"/>
              <a:t>Long headline goes</a:t>
            </a:r>
          </a:p>
          <a:p>
            <a:pPr lvl="0"/>
            <a:r>
              <a:rPr lang="en-TH"/>
              <a:t>here over two lines</a:t>
            </a:r>
          </a:p>
        </p:txBody>
      </p:sp>
      <p:sp>
        <p:nvSpPr>
          <p:cNvPr id="19" name="Text Placeholder 4">
            <a:extLst>
              <a:ext uri="{FF2B5EF4-FFF2-40B4-BE49-F238E27FC236}">
                <a16:creationId xmlns:a16="http://schemas.microsoft.com/office/drawing/2014/main" id="{87A84218-C766-1B63-9ED8-A535B72EF4F0}"/>
              </a:ext>
            </a:extLst>
          </p:cNvPr>
          <p:cNvSpPr>
            <a:spLocks noGrp="1"/>
          </p:cNvSpPr>
          <p:nvPr>
            <p:ph type="body" sz="quarter" idx="25" hasCustomPrompt="1"/>
          </p:nvPr>
        </p:nvSpPr>
        <p:spPr>
          <a:xfrm>
            <a:off x="6619227" y="-112440"/>
            <a:ext cx="5727584" cy="4816703"/>
          </a:xfrm>
        </p:spPr>
        <p:txBody>
          <a:bodyPr lIns="0" tIns="0" rIns="0" bIns="0">
            <a:spAutoFit/>
          </a:bodyPr>
          <a:lstStyle>
            <a:lvl1pPr algn="l">
              <a:defRPr sz="8000">
                <a:solidFill>
                  <a:srgbClr val="A48E82">
                    <a:alpha val="50000"/>
                  </a:srgbClr>
                </a:solidFill>
                <a:latin typeface="Impact" panose="020B0806030902050204" pitchFamily="34" charset="0"/>
              </a:defRPr>
            </a:lvl1pPr>
          </a:lstStyle>
          <a:p>
            <a:pPr lvl="0"/>
            <a:r>
              <a:rPr lang="en-US"/>
              <a:t>Bangkok</a:t>
            </a:r>
          </a:p>
          <a:p>
            <a:pPr lvl="0"/>
            <a:r>
              <a:rPr lang="en-US"/>
              <a:t>Frankfurt</a:t>
            </a:r>
          </a:p>
          <a:p>
            <a:pPr lvl="0"/>
            <a:r>
              <a:rPr lang="en-US"/>
              <a:t>Venice</a:t>
            </a:r>
          </a:p>
          <a:p>
            <a:pPr lvl="0"/>
            <a:r>
              <a:rPr lang="en-US"/>
              <a:t>Lisbon</a:t>
            </a:r>
          </a:p>
        </p:txBody>
      </p:sp>
      <p:sp>
        <p:nvSpPr>
          <p:cNvPr id="20" name="Text Placeholder 4">
            <a:extLst>
              <a:ext uri="{FF2B5EF4-FFF2-40B4-BE49-F238E27FC236}">
                <a16:creationId xmlns:a16="http://schemas.microsoft.com/office/drawing/2014/main" id="{97BE9651-4F45-B423-F117-2C87537D2182}"/>
              </a:ext>
            </a:extLst>
          </p:cNvPr>
          <p:cNvSpPr>
            <a:spLocks noGrp="1"/>
          </p:cNvSpPr>
          <p:nvPr>
            <p:ph type="body" sz="quarter" idx="28" hasCustomPrompt="1"/>
          </p:nvPr>
        </p:nvSpPr>
        <p:spPr>
          <a:xfrm>
            <a:off x="6619227" y="4786433"/>
            <a:ext cx="5727584" cy="1107996"/>
          </a:xfrm>
        </p:spPr>
        <p:txBody>
          <a:bodyPr lIns="0" tIns="0" rIns="0" bIns="0">
            <a:spAutoFit/>
          </a:bodyPr>
          <a:lstStyle>
            <a:lvl1pPr algn="l">
              <a:defRPr sz="8000">
                <a:solidFill>
                  <a:srgbClr val="A48E82"/>
                </a:solidFill>
                <a:latin typeface="Impact" panose="020B0806030902050204" pitchFamily="34" charset="0"/>
              </a:defRPr>
            </a:lvl1pPr>
          </a:lstStyle>
          <a:p>
            <a:pPr lvl="0"/>
            <a:r>
              <a:rPr lang="en-US"/>
              <a:t>Melbourne</a:t>
            </a:r>
          </a:p>
        </p:txBody>
      </p:sp>
      <p:sp>
        <p:nvSpPr>
          <p:cNvPr id="21" name="Text Placeholder 4">
            <a:extLst>
              <a:ext uri="{FF2B5EF4-FFF2-40B4-BE49-F238E27FC236}">
                <a16:creationId xmlns:a16="http://schemas.microsoft.com/office/drawing/2014/main" id="{1B93D03B-645D-EAAE-76C7-B25D88835C8F}"/>
              </a:ext>
            </a:extLst>
          </p:cNvPr>
          <p:cNvSpPr>
            <a:spLocks noGrp="1"/>
          </p:cNvSpPr>
          <p:nvPr>
            <p:ph type="body" sz="quarter" idx="29" hasCustomPrompt="1"/>
          </p:nvPr>
        </p:nvSpPr>
        <p:spPr>
          <a:xfrm>
            <a:off x="6630263" y="6006237"/>
            <a:ext cx="5727584" cy="1107996"/>
          </a:xfrm>
        </p:spPr>
        <p:txBody>
          <a:bodyPr lIns="0" tIns="0" rIns="0" bIns="0">
            <a:spAutoFit/>
          </a:bodyPr>
          <a:lstStyle>
            <a:lvl1pPr algn="l">
              <a:defRPr sz="8000">
                <a:solidFill>
                  <a:srgbClr val="A48E82">
                    <a:alpha val="50000"/>
                  </a:srgbClr>
                </a:solidFill>
                <a:latin typeface="Impact" panose="020B0806030902050204" pitchFamily="34" charset="0"/>
              </a:defRPr>
            </a:lvl1pPr>
          </a:lstStyle>
          <a:p>
            <a:pPr lvl="0"/>
            <a:r>
              <a:rPr lang="en-US"/>
              <a:t>Victoria Falls</a:t>
            </a:r>
          </a:p>
        </p:txBody>
      </p:sp>
    </p:spTree>
    <p:extLst>
      <p:ext uri="{BB962C8B-B14F-4D97-AF65-F5344CB8AC3E}">
        <p14:creationId xmlns:p14="http://schemas.microsoft.com/office/powerpoint/2010/main" val="3111918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H_Section Divider 3_Sky Blue">
    <p:bg>
      <p:bgPr>
        <a:solidFill>
          <a:srgbClr val="90CEF1"/>
        </a:solidFill>
        <a:effectLst/>
      </p:bgPr>
    </p:bg>
    <p:spTree>
      <p:nvGrpSpPr>
        <p:cNvPr id="1" name=""/>
        <p:cNvGrpSpPr/>
        <p:nvPr/>
      </p:nvGrpSpPr>
      <p:grpSpPr>
        <a:xfrm>
          <a:off x="0" y="0"/>
          <a:ext cx="0" cy="0"/>
          <a:chOff x="0" y="0"/>
          <a:chExt cx="0" cy="0"/>
        </a:xfrm>
      </p:grpSpPr>
      <p:sp>
        <p:nvSpPr>
          <p:cNvPr id="25" name="Text Placeholder 22">
            <a:extLst>
              <a:ext uri="{FF2B5EF4-FFF2-40B4-BE49-F238E27FC236}">
                <a16:creationId xmlns:a16="http://schemas.microsoft.com/office/drawing/2014/main" id="{1AD682D6-6C73-22E9-ADEC-7C3FFE32B130}"/>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13213C"/>
                </a:solidFill>
                <a:latin typeface="Impact" panose="020B0806030902050204" pitchFamily="34" charset="0"/>
                <a:ea typeface="+mj-ea"/>
                <a:cs typeface="+mj-cs"/>
              </a:defRPr>
            </a:lvl1pPr>
          </a:lstStyle>
          <a:p>
            <a:pPr lvl="0"/>
            <a:r>
              <a:rPr lang="en-TH"/>
              <a:t>2</a:t>
            </a:r>
          </a:p>
        </p:txBody>
      </p:sp>
      <p:sp>
        <p:nvSpPr>
          <p:cNvPr id="3" name="Title 1">
            <a:extLst>
              <a:ext uri="{FF2B5EF4-FFF2-40B4-BE49-F238E27FC236}">
                <a16:creationId xmlns:a16="http://schemas.microsoft.com/office/drawing/2014/main" id="{46145354-4C1F-23AD-83FB-BF2FB505A54C}"/>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orm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2" name="Footer Placeholder 4">
            <a:extLst>
              <a:ext uri="{FF2B5EF4-FFF2-40B4-BE49-F238E27FC236}">
                <a16:creationId xmlns:a16="http://schemas.microsoft.com/office/drawing/2014/main" id="{7F60CD03-C0E6-EDC9-6415-544315119DB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Tree>
    <p:extLst>
      <p:ext uri="{BB962C8B-B14F-4D97-AF65-F5344CB8AC3E}">
        <p14:creationId xmlns:p14="http://schemas.microsoft.com/office/powerpoint/2010/main" val="3936136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lewana_Section Divider 1_Light">
    <p:bg>
      <p:bgPr>
        <a:solidFill>
          <a:srgbClr val="EBE8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6FD2-29D9-4BBF-EFA4-F5E4F5E3F85F}"/>
              </a:ext>
            </a:extLst>
          </p:cNvPr>
          <p:cNvSpPr>
            <a:spLocks noGrp="1"/>
          </p:cNvSpPr>
          <p:nvPr>
            <p:ph type="title" hasCustomPrompt="1"/>
          </p:nvPr>
        </p:nvSpPr>
        <p:spPr>
          <a:xfrm>
            <a:off x="4906860" y="2766217"/>
            <a:ext cx="6980339" cy="1325563"/>
          </a:xfrm>
        </p:spPr>
        <p:txBody>
          <a:bodyPr>
            <a:normAutofit/>
          </a:bodyPr>
          <a:lstStyle>
            <a:lvl1pPr algn="l">
              <a:lnSpc>
                <a:spcPct val="120000"/>
              </a:lnSpc>
              <a:defRPr sz="5400" b="0" spc="0">
                <a:solidFill>
                  <a:srgbClr val="9C7D4F"/>
                </a:solidFill>
                <a:latin typeface="Impact" panose="020B0806030902050204" pitchFamily="34" charset="0"/>
              </a:defRPr>
            </a:lvl1pPr>
          </a:lstStyle>
          <a:p>
            <a:r>
              <a:rPr lang="en-US"/>
              <a:t>Section title goes here</a:t>
            </a:r>
            <a:endParaRPr lang="en-TH"/>
          </a:p>
        </p:txBody>
      </p:sp>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4329997" y="2576945"/>
            <a:ext cx="0" cy="1704109"/>
          </a:xfrm>
          <a:prstGeom prst="line">
            <a:avLst/>
          </a:prstGeom>
          <a:ln w="12700">
            <a:solidFill>
              <a:srgbClr val="242126"/>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933B83D-95EA-ED37-F0CB-18EDD5C8FC1E}"/>
              </a:ext>
            </a:extLst>
          </p:cNvPr>
          <p:cNvPicPr>
            <a:picLocks noChangeAspect="1"/>
          </p:cNvPicPr>
          <p:nvPr userDrawn="1"/>
        </p:nvPicPr>
        <p:blipFill>
          <a:blip r:embed="rId2"/>
          <a:srcRect/>
          <a:stretch/>
        </p:blipFill>
        <p:spPr>
          <a:xfrm>
            <a:off x="1171711" y="2914665"/>
            <a:ext cx="2095192" cy="804436"/>
          </a:xfrm>
          <a:prstGeom prst="rect">
            <a:avLst/>
          </a:prstGeom>
        </p:spPr>
      </p:pic>
    </p:spTree>
    <p:extLst>
      <p:ext uri="{BB962C8B-B14F-4D97-AF65-F5344CB8AC3E}">
        <p14:creationId xmlns:p14="http://schemas.microsoft.com/office/powerpoint/2010/main" val="1114968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lewana_Section Divider 1_Dark">
    <p:bg>
      <p:bgPr>
        <a:solidFill>
          <a:srgbClr val="242126"/>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8FDA423-F492-2F5C-30D0-C9177F27C9CF}"/>
              </a:ext>
            </a:extLst>
          </p:cNvPr>
          <p:cNvCxnSpPr/>
          <p:nvPr userDrawn="1"/>
        </p:nvCxnSpPr>
        <p:spPr>
          <a:xfrm>
            <a:off x="4329997" y="2576945"/>
            <a:ext cx="0" cy="1704109"/>
          </a:xfrm>
          <a:prstGeom prst="line">
            <a:avLst/>
          </a:prstGeom>
          <a:ln w="12700">
            <a:solidFill>
              <a:srgbClr val="9C7D4F"/>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B933B83D-95EA-ED37-F0CB-18EDD5C8FC1E}"/>
              </a:ext>
            </a:extLst>
          </p:cNvPr>
          <p:cNvPicPr>
            <a:picLocks noChangeAspect="1"/>
          </p:cNvPicPr>
          <p:nvPr userDrawn="1"/>
        </p:nvPicPr>
        <p:blipFill>
          <a:blip r:embed="rId2"/>
          <a:srcRect/>
          <a:stretch/>
        </p:blipFill>
        <p:spPr>
          <a:xfrm>
            <a:off x="1171712" y="2914665"/>
            <a:ext cx="2095190" cy="804436"/>
          </a:xfrm>
          <a:prstGeom prst="rect">
            <a:avLst/>
          </a:prstGeom>
        </p:spPr>
      </p:pic>
      <p:sp>
        <p:nvSpPr>
          <p:cNvPr id="3" name="Title 1">
            <a:extLst>
              <a:ext uri="{FF2B5EF4-FFF2-40B4-BE49-F238E27FC236}">
                <a16:creationId xmlns:a16="http://schemas.microsoft.com/office/drawing/2014/main" id="{3F30DF1B-D07E-53E3-6C47-3C9C27A617EE}"/>
              </a:ext>
            </a:extLst>
          </p:cNvPr>
          <p:cNvSpPr>
            <a:spLocks noGrp="1"/>
          </p:cNvSpPr>
          <p:nvPr>
            <p:ph type="title" hasCustomPrompt="1"/>
          </p:nvPr>
        </p:nvSpPr>
        <p:spPr>
          <a:xfrm>
            <a:off x="4906860" y="2766217"/>
            <a:ext cx="6980339" cy="1325563"/>
          </a:xfrm>
        </p:spPr>
        <p:txBody>
          <a:bodyPr>
            <a:normAutofit/>
          </a:bodyPr>
          <a:lstStyle>
            <a:lvl1pPr algn="l">
              <a:lnSpc>
                <a:spcPct val="120000"/>
              </a:lnSpc>
              <a:defRPr sz="5400" b="0" spc="0">
                <a:solidFill>
                  <a:srgbClr val="9C7D4F"/>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39329873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lewana_Brand Section Divider_Image">
    <p:bg>
      <p:bgPr>
        <a:solidFill>
          <a:srgbClr val="F3F2ED"/>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FCD6E0B-8C70-6C99-AC49-C36576AEDED8}"/>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pic>
        <p:nvPicPr>
          <p:cNvPr id="6" name="Picture 5">
            <a:extLst>
              <a:ext uri="{FF2B5EF4-FFF2-40B4-BE49-F238E27FC236}">
                <a16:creationId xmlns:a16="http://schemas.microsoft.com/office/drawing/2014/main" id="{BA423270-C0DB-4592-0552-96B9A7C010FB}"/>
              </a:ext>
            </a:extLst>
          </p:cNvPr>
          <p:cNvPicPr>
            <a:picLocks noChangeAspect="1"/>
          </p:cNvPicPr>
          <p:nvPr userDrawn="1"/>
        </p:nvPicPr>
        <p:blipFill>
          <a:blip r:embed="rId2"/>
          <a:srcRect/>
          <a:stretch/>
        </p:blipFill>
        <p:spPr>
          <a:xfrm>
            <a:off x="5153547" y="790808"/>
            <a:ext cx="1884906" cy="723698"/>
          </a:xfrm>
          <a:prstGeom prst="rect">
            <a:avLst/>
          </a:prstGeom>
        </p:spPr>
      </p:pic>
      <p:sp>
        <p:nvSpPr>
          <p:cNvPr id="4" name="Title 1">
            <a:extLst>
              <a:ext uri="{FF2B5EF4-FFF2-40B4-BE49-F238E27FC236}">
                <a16:creationId xmlns:a16="http://schemas.microsoft.com/office/drawing/2014/main" id="{64B1BC94-A494-568E-F7F9-E9AE2B5640C1}"/>
              </a:ext>
            </a:extLst>
          </p:cNvPr>
          <p:cNvSpPr>
            <a:spLocks noGrp="1"/>
          </p:cNvSpPr>
          <p:nvPr>
            <p:ph type="title" hasCustomPrompt="1"/>
          </p:nvPr>
        </p:nvSpPr>
        <p:spPr>
          <a:xfrm>
            <a:off x="2605830" y="4884384"/>
            <a:ext cx="6980339" cy="1325563"/>
          </a:xfrm>
        </p:spPr>
        <p:txBody>
          <a:bodyPr>
            <a:normAutofit/>
          </a:bodyPr>
          <a:lstStyle>
            <a:lvl1pPr algn="ctr">
              <a:defRPr sz="5400" b="0" spc="0">
                <a:solidFill>
                  <a:schemeClr val="bg1"/>
                </a:solidFill>
                <a:latin typeface="Impact" panose="020B0806030902050204" pitchFamily="34" charset="0"/>
              </a:defRPr>
            </a:lvl1pPr>
          </a:lstStyle>
          <a:p>
            <a:r>
              <a:rPr lang="en-US"/>
              <a:t>Section title goes here</a:t>
            </a:r>
            <a:endParaRPr lang="en-TH"/>
          </a:p>
        </p:txBody>
      </p:sp>
    </p:spTree>
    <p:extLst>
      <p:ext uri="{BB962C8B-B14F-4D97-AF65-F5344CB8AC3E}">
        <p14:creationId xmlns:p14="http://schemas.microsoft.com/office/powerpoint/2010/main" val="3515326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lewana_Section Divider 2_Light">
    <p:bg>
      <p:bgPr>
        <a:solidFill>
          <a:srgbClr val="EBE8D9"/>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0AD3A663-DB5C-0C9F-E5E9-12AB3DDB39A0}"/>
              </a:ext>
            </a:extLst>
          </p:cNvPr>
          <p:cNvSpPr>
            <a:spLocks noGrp="1"/>
          </p:cNvSpPr>
          <p:nvPr>
            <p:ph type="ftr" sz="quarter" idx="22"/>
          </p:nvPr>
        </p:nvSpPr>
        <p:spPr/>
        <p:txBody>
          <a:bodyPr/>
          <a:lstStyle/>
          <a:p>
            <a:r>
              <a:rPr lang="en-US"/>
              <a:t>ELEWANA  |  PRESENTATION TITLE</a:t>
            </a:r>
          </a:p>
        </p:txBody>
      </p:sp>
      <p:sp>
        <p:nvSpPr>
          <p:cNvPr id="6" name="Text Placeholder 22">
            <a:extLst>
              <a:ext uri="{FF2B5EF4-FFF2-40B4-BE49-F238E27FC236}">
                <a16:creationId xmlns:a16="http://schemas.microsoft.com/office/drawing/2014/main" id="{01176AEC-A542-EE27-3614-696142EAD090}"/>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9C7D4F"/>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F297E83E-A617-4D0A-82C2-FF1EB3CDA5D5}"/>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9C7D4F"/>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545495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lewana_Section Divider 2_Dark">
    <p:bg>
      <p:bgPr>
        <a:solidFill>
          <a:srgbClr val="242126"/>
        </a:solidFill>
        <a:effectLst/>
      </p:bgPr>
    </p:bg>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chor="t" anchorCtr="0">
            <a:noAutofit/>
          </a:bodyPr>
          <a:lstStyle>
            <a:lvl1pPr>
              <a:lnSpc>
                <a:spcPts val="1200"/>
              </a:lnSpc>
              <a:defRPr sz="14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Slide Number Placeholder 7">
            <a:extLst>
              <a:ext uri="{FF2B5EF4-FFF2-40B4-BE49-F238E27FC236}">
                <a16:creationId xmlns:a16="http://schemas.microsoft.com/office/drawing/2014/main" id="{F91BBB16-6DB9-7C48-0C83-C96E93150FF8}"/>
              </a:ext>
            </a:extLst>
          </p:cNvPr>
          <p:cNvSpPr>
            <a:spLocks noGrp="1"/>
          </p:cNvSpPr>
          <p:nvPr>
            <p:ph type="sldNum" sz="quarter" idx="21"/>
          </p:nvPr>
        </p:nvSpPr>
        <p:spPr/>
        <p:txBody>
          <a:bodyPr/>
          <a:lstStyle>
            <a:lvl1pPr>
              <a:defRPr>
                <a:solidFill>
                  <a:srgbClr val="EBE8D9"/>
                </a:solidFill>
              </a:defRPr>
            </a:lvl1pPr>
          </a:lstStyle>
          <a:p>
            <a:fld id="{AF68E7FD-7311-D247-9A21-C4C10E3F1E65}" type="slidenum">
              <a:rPr lang="en-TH" smtClean="0"/>
              <a:pPr/>
              <a:t>‹#›</a:t>
            </a:fld>
            <a:endParaRPr lang="en-TH"/>
          </a:p>
        </p:txBody>
      </p:sp>
      <p:sp>
        <p:nvSpPr>
          <p:cNvPr id="5" name="Footer Placeholder 4">
            <a:extLst>
              <a:ext uri="{FF2B5EF4-FFF2-40B4-BE49-F238E27FC236}">
                <a16:creationId xmlns:a16="http://schemas.microsoft.com/office/drawing/2014/main" id="{0AD3A663-DB5C-0C9F-E5E9-12AB3DDB39A0}"/>
              </a:ext>
            </a:extLst>
          </p:cNvPr>
          <p:cNvSpPr>
            <a:spLocks noGrp="1"/>
          </p:cNvSpPr>
          <p:nvPr>
            <p:ph type="ftr" sz="quarter" idx="22"/>
          </p:nvPr>
        </p:nvSpPr>
        <p:spPr/>
        <p:txBody>
          <a:bodyPr/>
          <a:lstStyle>
            <a:lvl1pPr>
              <a:defRPr>
                <a:solidFill>
                  <a:srgbClr val="EBE8D9"/>
                </a:solidFill>
              </a:defRPr>
            </a:lvl1pPr>
          </a:lstStyle>
          <a:p>
            <a:r>
              <a:rPr lang="en-US"/>
              <a:t>ELEWANA  |  PRESENTATION TITLE</a:t>
            </a:r>
          </a:p>
        </p:txBody>
      </p:sp>
      <p:sp>
        <p:nvSpPr>
          <p:cNvPr id="6" name="Text Placeholder 22">
            <a:extLst>
              <a:ext uri="{FF2B5EF4-FFF2-40B4-BE49-F238E27FC236}">
                <a16:creationId xmlns:a16="http://schemas.microsoft.com/office/drawing/2014/main" id="{2412C0CE-69B8-5B35-B003-9F07D53F2779}"/>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9C7D4F"/>
                </a:solidFill>
                <a:latin typeface="Impact" panose="020B0806030902050204" pitchFamily="34" charset="0"/>
                <a:ea typeface="+mj-ea"/>
                <a:cs typeface="+mj-cs"/>
              </a:defRPr>
            </a:lvl1pPr>
          </a:lstStyle>
          <a:p>
            <a:pPr lvl="0"/>
            <a:r>
              <a:rPr lang="en-TH"/>
              <a:t>2</a:t>
            </a:r>
          </a:p>
        </p:txBody>
      </p:sp>
      <p:sp>
        <p:nvSpPr>
          <p:cNvPr id="7" name="Title 1">
            <a:extLst>
              <a:ext uri="{FF2B5EF4-FFF2-40B4-BE49-F238E27FC236}">
                <a16:creationId xmlns:a16="http://schemas.microsoft.com/office/drawing/2014/main" id="{2B706318-6A74-95AF-2863-4FE6216928C2}"/>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solidFill>
                  <a:srgbClr val="9C7D4F"/>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827881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lewana_Image Layout 1_Light">
    <p:bg>
      <p:bgPr>
        <a:solidFill>
          <a:srgbClr val="EBE8D9"/>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242126"/>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38A3DB16-B593-9391-F395-D54EC5141C8A}"/>
              </a:ext>
            </a:extLst>
          </p:cNvPr>
          <p:cNvSpPr>
            <a:spLocks noGrp="1"/>
          </p:cNvSpPr>
          <p:nvPr>
            <p:ph type="ftr" sz="quarter" idx="15"/>
          </p:nvPr>
        </p:nvSpPr>
        <p:spPr/>
        <p:txBody>
          <a:bodyPr/>
          <a:lstStyle/>
          <a:p>
            <a:r>
              <a:rPr lang="en-US"/>
              <a:t>ELEWANA  |  PRESENTATION TITLE</a:t>
            </a:r>
          </a:p>
        </p:txBody>
      </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31BB2972-050C-B6BF-502C-18AFFBC88E54}"/>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278A4CB1-BEBB-54BA-39A3-8F1BDCD085EF}"/>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10498555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lewana_Image Layout 1_Dark">
    <p:bg>
      <p:bgPr>
        <a:solidFill>
          <a:srgbClr val="242126"/>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DA2499-BAD0-6605-B698-C62592F481CF}"/>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9" name="Text Placeholder 8">
            <a:extLst>
              <a:ext uri="{FF2B5EF4-FFF2-40B4-BE49-F238E27FC236}">
                <a16:creationId xmlns:a16="http://schemas.microsoft.com/office/drawing/2014/main" id="{CA2045C5-38BD-F541-4835-9F25065A9122}"/>
              </a:ext>
            </a:extLst>
          </p:cNvPr>
          <p:cNvSpPr>
            <a:spLocks noGrp="1"/>
          </p:cNvSpPr>
          <p:nvPr>
            <p:ph type="body" sz="quarter" idx="13" hasCustomPrompt="1"/>
          </p:nvPr>
        </p:nvSpPr>
        <p:spPr>
          <a:xfrm>
            <a:off x="1165225" y="4110301"/>
            <a:ext cx="3776663" cy="835410"/>
          </a:xfrm>
        </p:spPr>
        <p:txBody>
          <a:bodyPr anchor="t" anchorCtr="0">
            <a:noAutofit/>
          </a:bodyPr>
          <a:lstStyle>
            <a:lvl1pPr>
              <a:lnSpc>
                <a:spcPts val="2000"/>
              </a:lnSpc>
              <a:defRPr sz="14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grpSp>
        <p:nvGrpSpPr>
          <p:cNvPr id="10" name="Group 9">
            <a:extLst>
              <a:ext uri="{FF2B5EF4-FFF2-40B4-BE49-F238E27FC236}">
                <a16:creationId xmlns:a16="http://schemas.microsoft.com/office/drawing/2014/main" id="{30725985-4D55-2561-BEBD-F8F5C2BF2DB0}"/>
              </a:ext>
            </a:extLst>
          </p:cNvPr>
          <p:cNvGrpSpPr/>
          <p:nvPr userDrawn="1"/>
        </p:nvGrpSpPr>
        <p:grpSpPr>
          <a:xfrm>
            <a:off x="2921015" y="732999"/>
            <a:ext cx="235749" cy="4964163"/>
            <a:chOff x="2930954" y="607164"/>
            <a:chExt cx="235749" cy="4964163"/>
          </a:xfrm>
          <a:solidFill>
            <a:srgbClr val="9C7D4F"/>
          </a:solidFill>
        </p:grpSpPr>
        <p:pic>
          <p:nvPicPr>
            <p:cNvPr id="11" name="Picture 10">
              <a:extLst>
                <a:ext uri="{FF2B5EF4-FFF2-40B4-BE49-F238E27FC236}">
                  <a16:creationId xmlns:a16="http://schemas.microsoft.com/office/drawing/2014/main" id="{FEB26273-7E9B-2D98-F2B9-3992A83948F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30954" y="607164"/>
              <a:ext cx="235749" cy="129496"/>
            </a:xfrm>
            <a:prstGeom prst="rect">
              <a:avLst/>
            </a:prstGeom>
          </p:spPr>
        </p:pic>
        <p:pic>
          <p:nvPicPr>
            <p:cNvPr id="12" name="Picture 11">
              <a:extLst>
                <a:ext uri="{FF2B5EF4-FFF2-40B4-BE49-F238E27FC236}">
                  <a16:creationId xmlns:a16="http://schemas.microsoft.com/office/drawing/2014/main" id="{143A20F3-902D-76AE-20B3-5D04AFE099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930954" y="5441831"/>
              <a:ext cx="235749" cy="129496"/>
            </a:xfrm>
            <a:prstGeom prst="rect">
              <a:avLst/>
            </a:prstGeom>
          </p:spPr>
        </p:pic>
      </p:grpSp>
      <p:sp>
        <p:nvSpPr>
          <p:cNvPr id="4" name="Footer Placeholder 3">
            <a:extLst>
              <a:ext uri="{FF2B5EF4-FFF2-40B4-BE49-F238E27FC236}">
                <a16:creationId xmlns:a16="http://schemas.microsoft.com/office/drawing/2014/main" id="{38A3DB16-B593-9391-F395-D54EC5141C8A}"/>
              </a:ext>
            </a:extLst>
          </p:cNvPr>
          <p:cNvSpPr>
            <a:spLocks noGrp="1"/>
          </p:cNvSpPr>
          <p:nvPr>
            <p:ph type="ftr" sz="quarter" idx="15"/>
          </p:nvPr>
        </p:nvSpPr>
        <p:spPr/>
        <p:txBody>
          <a:bodyPr/>
          <a:lstStyle>
            <a:lvl1pPr>
              <a:defRPr>
                <a:solidFill>
                  <a:srgbClr val="EBE8D9"/>
                </a:solidFill>
              </a:defRPr>
            </a:lvl1pPr>
          </a:lstStyle>
          <a:p>
            <a:r>
              <a:rPr lang="en-US"/>
              <a:t>ELEWANA  |  PRESENTATION TITLE</a:t>
            </a:r>
          </a:p>
        </p:txBody>
      </p:sp>
      <p:sp>
        <p:nvSpPr>
          <p:cNvPr id="6" name="Slide Number Placeholder 5">
            <a:extLst>
              <a:ext uri="{FF2B5EF4-FFF2-40B4-BE49-F238E27FC236}">
                <a16:creationId xmlns:a16="http://schemas.microsoft.com/office/drawing/2014/main" id="{6516C485-A566-769F-5F01-A3FB61AF86C7}"/>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3" name="Text Placeholder 13">
            <a:extLst>
              <a:ext uri="{FF2B5EF4-FFF2-40B4-BE49-F238E27FC236}">
                <a16:creationId xmlns:a16="http://schemas.microsoft.com/office/drawing/2014/main" id="{31BB2972-050C-B6BF-502C-18AFFBC88E54}"/>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7" name="Title 1">
            <a:extLst>
              <a:ext uri="{FF2B5EF4-FFF2-40B4-BE49-F238E27FC236}">
                <a16:creationId xmlns:a16="http://schemas.microsoft.com/office/drawing/2014/main" id="{774B2144-CD46-9C17-589F-450008F85F92}"/>
              </a:ext>
            </a:extLst>
          </p:cNvPr>
          <p:cNvSpPr>
            <a:spLocks noGrp="1"/>
          </p:cNvSpPr>
          <p:nvPr>
            <p:ph type="title" hasCustomPrompt="1"/>
          </p:nvPr>
        </p:nvSpPr>
        <p:spPr>
          <a:xfrm>
            <a:off x="1165371" y="1549292"/>
            <a:ext cx="3775745" cy="2141086"/>
          </a:xfrm>
        </p:spPr>
        <p:txBody>
          <a:bodyPr>
            <a:noAutofit/>
          </a:bodyPr>
          <a:lstStyle>
            <a:lvl1pPr algn="ctr">
              <a:lnSpc>
                <a:spcPct val="110000"/>
              </a:lnSpc>
              <a:defRPr sz="6000" b="0" spc="0">
                <a:solidFill>
                  <a:srgbClr val="9C7D4F"/>
                </a:solidFill>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517278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lewana_Image Layout 2">
    <p:bg>
      <p:bgPr>
        <a:solidFill>
          <a:srgbClr val="EBE8D9"/>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5C4688D8-6FB8-DA58-1F09-BA301AE00FEE}"/>
              </a:ext>
            </a:extLst>
          </p:cNvPr>
          <p:cNvSpPr>
            <a:spLocks noGrp="1"/>
          </p:cNvSpPr>
          <p:nvPr>
            <p:ph type="pic" sz="quarter" idx="12" hasCustomPrompt="1"/>
          </p:nvPr>
        </p:nvSpPr>
        <p:spPr>
          <a:xfrm>
            <a:off x="8187724"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Picture Placeholder 5">
            <a:extLst>
              <a:ext uri="{FF2B5EF4-FFF2-40B4-BE49-F238E27FC236}">
                <a16:creationId xmlns:a16="http://schemas.microsoft.com/office/drawing/2014/main" id="{350EC8B5-CCB8-0827-4792-AEAB4B0875C5}"/>
              </a:ext>
            </a:extLst>
          </p:cNvPr>
          <p:cNvSpPr>
            <a:spLocks noGrp="1"/>
          </p:cNvSpPr>
          <p:nvPr>
            <p:ph type="pic" sz="quarter" idx="13" hasCustomPrompt="1"/>
          </p:nvPr>
        </p:nvSpPr>
        <p:spPr>
          <a:xfrm>
            <a:off x="4211360"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7" name="Picture Placeholder 5">
            <a:extLst>
              <a:ext uri="{FF2B5EF4-FFF2-40B4-BE49-F238E27FC236}">
                <a16:creationId xmlns:a16="http://schemas.microsoft.com/office/drawing/2014/main" id="{8CDC3DDC-6170-AEDF-AC08-E0ACE68AD0FE}"/>
              </a:ext>
            </a:extLst>
          </p:cNvPr>
          <p:cNvSpPr>
            <a:spLocks noGrp="1"/>
          </p:cNvSpPr>
          <p:nvPr>
            <p:ph type="pic" sz="quarter" idx="14" hasCustomPrompt="1"/>
          </p:nvPr>
        </p:nvSpPr>
        <p:spPr>
          <a:xfrm>
            <a:off x="234996" y="228600"/>
            <a:ext cx="3769280" cy="3938551"/>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8" name="Text Placeholder 8">
            <a:extLst>
              <a:ext uri="{FF2B5EF4-FFF2-40B4-BE49-F238E27FC236}">
                <a16:creationId xmlns:a16="http://schemas.microsoft.com/office/drawing/2014/main" id="{18C9EC3E-365C-F3EF-4D9C-5B98A8C3D94B}"/>
              </a:ext>
            </a:extLst>
          </p:cNvPr>
          <p:cNvSpPr>
            <a:spLocks noGrp="1"/>
          </p:cNvSpPr>
          <p:nvPr>
            <p:ph type="body" sz="quarter" idx="15" hasCustomPrompt="1"/>
          </p:nvPr>
        </p:nvSpPr>
        <p:spPr>
          <a:xfrm>
            <a:off x="559770" y="5102182"/>
            <a:ext cx="3119731" cy="973523"/>
          </a:xfrm>
        </p:spPr>
        <p:txBody>
          <a:bodyPr>
            <a:no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0" name="Text Placeholder 8">
            <a:extLst>
              <a:ext uri="{FF2B5EF4-FFF2-40B4-BE49-F238E27FC236}">
                <a16:creationId xmlns:a16="http://schemas.microsoft.com/office/drawing/2014/main" id="{7D6C2CC8-913E-3146-8641-7FFE4785EA0D}"/>
              </a:ext>
            </a:extLst>
          </p:cNvPr>
          <p:cNvSpPr>
            <a:spLocks noGrp="1"/>
          </p:cNvSpPr>
          <p:nvPr>
            <p:ph type="body" sz="quarter" idx="16" hasCustomPrompt="1"/>
          </p:nvPr>
        </p:nvSpPr>
        <p:spPr>
          <a:xfrm>
            <a:off x="4536134" y="5102182"/>
            <a:ext cx="3119731" cy="973523"/>
          </a:xfrm>
        </p:spPr>
        <p:txBody>
          <a:bodyPr>
            <a:no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2" name="Text Placeholder 8">
            <a:extLst>
              <a:ext uri="{FF2B5EF4-FFF2-40B4-BE49-F238E27FC236}">
                <a16:creationId xmlns:a16="http://schemas.microsoft.com/office/drawing/2014/main" id="{8D9D4123-3E87-D234-551D-56AC1A1D00D8}"/>
              </a:ext>
            </a:extLst>
          </p:cNvPr>
          <p:cNvSpPr>
            <a:spLocks noGrp="1"/>
          </p:cNvSpPr>
          <p:nvPr>
            <p:ph type="body" sz="quarter" idx="17" hasCustomPrompt="1"/>
          </p:nvPr>
        </p:nvSpPr>
        <p:spPr>
          <a:xfrm>
            <a:off x="8512499" y="5102182"/>
            <a:ext cx="3119731" cy="973523"/>
          </a:xfrm>
        </p:spPr>
        <p:txBody>
          <a:bodyPr>
            <a:no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4" name="Text Placeholder 8">
            <a:extLst>
              <a:ext uri="{FF2B5EF4-FFF2-40B4-BE49-F238E27FC236}">
                <a16:creationId xmlns:a16="http://schemas.microsoft.com/office/drawing/2014/main" id="{DAFF2EF0-D49C-4DC2-3554-3D4E61D7B5DE}"/>
              </a:ext>
            </a:extLst>
          </p:cNvPr>
          <p:cNvSpPr>
            <a:spLocks noGrp="1"/>
          </p:cNvSpPr>
          <p:nvPr>
            <p:ph type="body" sz="quarter" idx="18" hasCustomPrompt="1"/>
          </p:nvPr>
        </p:nvSpPr>
        <p:spPr>
          <a:xfrm>
            <a:off x="559770" y="4804640"/>
            <a:ext cx="3119731" cy="180004"/>
          </a:xfrm>
        </p:spPr>
        <p:txBody>
          <a:bodyPr>
            <a:noAutofit/>
          </a:bodyPr>
          <a:lstStyle>
            <a:lvl1pP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30C5F64C-A9BD-DD1B-CAE2-F10DA03EB52D}"/>
              </a:ext>
            </a:extLst>
          </p:cNvPr>
          <p:cNvSpPr>
            <a:spLocks noGrp="1"/>
          </p:cNvSpPr>
          <p:nvPr>
            <p:ph type="body" sz="quarter" idx="19" hasCustomPrompt="1"/>
          </p:nvPr>
        </p:nvSpPr>
        <p:spPr>
          <a:xfrm>
            <a:off x="4529427" y="4804640"/>
            <a:ext cx="3119731" cy="180004"/>
          </a:xfrm>
        </p:spPr>
        <p:txBody>
          <a:bodyPr>
            <a:noAutofit/>
          </a:bodyPr>
          <a:lstStyle>
            <a:lvl1pP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8" name="Text Placeholder 8">
            <a:extLst>
              <a:ext uri="{FF2B5EF4-FFF2-40B4-BE49-F238E27FC236}">
                <a16:creationId xmlns:a16="http://schemas.microsoft.com/office/drawing/2014/main" id="{1323D99F-7ED5-507A-341C-CF026FA10F13}"/>
              </a:ext>
            </a:extLst>
          </p:cNvPr>
          <p:cNvSpPr>
            <a:spLocks noGrp="1"/>
          </p:cNvSpPr>
          <p:nvPr>
            <p:ph type="body" sz="quarter" idx="20" hasCustomPrompt="1"/>
          </p:nvPr>
        </p:nvSpPr>
        <p:spPr>
          <a:xfrm>
            <a:off x="8491827" y="4804640"/>
            <a:ext cx="3119731" cy="180004"/>
          </a:xfrm>
        </p:spPr>
        <p:txBody>
          <a:bodyPr>
            <a:noAutofit/>
          </a:bodyPr>
          <a:lstStyle>
            <a:lvl1pP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pic>
        <p:nvPicPr>
          <p:cNvPr id="2" name="Picture 8">
            <a:extLst>
              <a:ext uri="{FF2B5EF4-FFF2-40B4-BE49-F238E27FC236}">
                <a16:creationId xmlns:a16="http://schemas.microsoft.com/office/drawing/2014/main" id="{B885F7EF-5A16-D363-EBFD-AF73FB7484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036518" y="4527623"/>
            <a:ext cx="175768" cy="96549"/>
          </a:xfrm>
          <a:prstGeom prst="rect">
            <a:avLst/>
          </a:prstGeom>
        </p:spPr>
      </p:pic>
      <p:pic>
        <p:nvPicPr>
          <p:cNvPr id="3" name="Picture 10">
            <a:extLst>
              <a:ext uri="{FF2B5EF4-FFF2-40B4-BE49-F238E27FC236}">
                <a16:creationId xmlns:a16="http://schemas.microsoft.com/office/drawing/2014/main" id="{FB116B0E-B015-C8BF-5A15-9CD606C03D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008117" y="4527623"/>
            <a:ext cx="175768" cy="96549"/>
          </a:xfrm>
          <a:prstGeom prst="rect">
            <a:avLst/>
          </a:prstGeom>
        </p:spPr>
      </p:pic>
      <p:pic>
        <p:nvPicPr>
          <p:cNvPr id="15" name="Picture 12">
            <a:extLst>
              <a:ext uri="{FF2B5EF4-FFF2-40B4-BE49-F238E27FC236}">
                <a16:creationId xmlns:a16="http://schemas.microsoft.com/office/drawing/2014/main" id="{9F39AEAE-F446-9216-ED58-C5B15200822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84482" y="4527623"/>
            <a:ext cx="175768" cy="96549"/>
          </a:xfrm>
          <a:prstGeom prst="rect">
            <a:avLst/>
          </a:prstGeom>
        </p:spPr>
      </p:pic>
      <p:sp>
        <p:nvSpPr>
          <p:cNvPr id="9" name="Footer Placeholder 8">
            <a:extLst>
              <a:ext uri="{FF2B5EF4-FFF2-40B4-BE49-F238E27FC236}">
                <a16:creationId xmlns:a16="http://schemas.microsoft.com/office/drawing/2014/main" id="{63DDEE3C-4F67-69A7-13D3-DBB4CDEE54AC}"/>
              </a:ext>
            </a:extLst>
          </p:cNvPr>
          <p:cNvSpPr>
            <a:spLocks noGrp="1"/>
          </p:cNvSpPr>
          <p:nvPr>
            <p:ph type="ftr" sz="quarter" idx="21"/>
          </p:nvPr>
        </p:nvSpPr>
        <p:spPr/>
        <p:txBody>
          <a:bodyPr/>
          <a:lstStyle/>
          <a:p>
            <a:r>
              <a:rPr lang="en-US"/>
              <a:t>ELEWANA  |  PRESENTATION TITLE</a:t>
            </a:r>
          </a:p>
        </p:txBody>
      </p:sp>
      <p:sp>
        <p:nvSpPr>
          <p:cNvPr id="11" name="Slide Number Placeholder 10">
            <a:extLst>
              <a:ext uri="{FF2B5EF4-FFF2-40B4-BE49-F238E27FC236}">
                <a16:creationId xmlns:a16="http://schemas.microsoft.com/office/drawing/2014/main" id="{6D07F668-19AD-7DB0-B809-9BCC74165032}"/>
              </a:ext>
            </a:extLst>
          </p:cNvPr>
          <p:cNvSpPr>
            <a:spLocks noGrp="1"/>
          </p:cNvSpPr>
          <p:nvPr>
            <p:ph type="sldNum" sz="quarter" idx="22"/>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353775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lewana_Image Layout 3">
    <p:bg>
      <p:bgPr>
        <a:solidFill>
          <a:srgbClr val="EBE8D9"/>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228600"/>
            <a:ext cx="6096000" cy="66294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D2A5C2A-B970-58EE-7013-4AFE36200A7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242126"/>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12" name="Text Placeholder 8">
            <a:extLst>
              <a:ext uri="{FF2B5EF4-FFF2-40B4-BE49-F238E27FC236}">
                <a16:creationId xmlns:a16="http://schemas.microsoft.com/office/drawing/2014/main" id="{18A2D971-9B7A-CA9A-720B-B7EC4235A8B5}"/>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4" name="Slide Number Placeholder 3">
            <a:extLst>
              <a:ext uri="{FF2B5EF4-FFF2-40B4-BE49-F238E27FC236}">
                <a16:creationId xmlns:a16="http://schemas.microsoft.com/office/drawing/2014/main" id="{EF918B61-67DF-40B1-A674-E99076DEFD84}"/>
              </a:ext>
            </a:extLst>
          </p:cNvPr>
          <p:cNvSpPr>
            <a:spLocks noGrp="1"/>
          </p:cNvSpPr>
          <p:nvPr>
            <p:ph type="sldNum" sz="quarter" idx="25"/>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6" name="Footer Placeholder 3">
            <a:extLst>
              <a:ext uri="{FF2B5EF4-FFF2-40B4-BE49-F238E27FC236}">
                <a16:creationId xmlns:a16="http://schemas.microsoft.com/office/drawing/2014/main" id="{DECA2EF0-615A-B210-6DCF-EFA42E95A489}"/>
              </a:ext>
            </a:extLst>
          </p:cNvPr>
          <p:cNvSpPr>
            <a:spLocks noGrp="1"/>
          </p:cNvSpPr>
          <p:nvPr>
            <p:ph type="ftr" sz="quarter" idx="15"/>
          </p:nvPr>
        </p:nvSpPr>
        <p:spPr>
          <a:xfrm>
            <a:off x="368414" y="6436177"/>
            <a:ext cx="4908259" cy="136525"/>
          </a:xfrm>
        </p:spPr>
        <p:txBody>
          <a:bodyPr/>
          <a:lstStyle/>
          <a:p>
            <a:r>
              <a:rPr lang="en-US"/>
              <a:t>ELEWANA  |  PRESENTATION TITLE</a:t>
            </a:r>
          </a:p>
        </p:txBody>
      </p:sp>
      <p:sp>
        <p:nvSpPr>
          <p:cNvPr id="2" name="Text Placeholder 13">
            <a:extLst>
              <a:ext uri="{FF2B5EF4-FFF2-40B4-BE49-F238E27FC236}">
                <a16:creationId xmlns:a16="http://schemas.microsoft.com/office/drawing/2014/main" id="{6AB15799-5F9A-A9B4-8701-91BF8CB0CC81}"/>
              </a:ext>
            </a:extLst>
          </p:cNvPr>
          <p:cNvSpPr>
            <a:spLocks noGrp="1"/>
          </p:cNvSpPr>
          <p:nvPr>
            <p:ph type="body" sz="quarter" idx="14" hasCustomPrompt="1"/>
          </p:nvPr>
        </p:nvSpPr>
        <p:spPr>
          <a:xfrm rot="16200000">
            <a:off x="10492984" y="1621831"/>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Text Placeholder 22">
            <a:extLst>
              <a:ext uri="{FF2B5EF4-FFF2-40B4-BE49-F238E27FC236}">
                <a16:creationId xmlns:a16="http://schemas.microsoft.com/office/drawing/2014/main" id="{82EC94E1-5551-2EE2-5AE6-7E5130099BE9}"/>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9749874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lewana_Image Layout 4">
    <p:bg>
      <p:bgPr>
        <a:solidFill>
          <a:srgbClr val="EBE8D9"/>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6096000" y="0"/>
            <a:ext cx="6096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6" name="Text Placeholder 8">
            <a:extLst>
              <a:ext uri="{FF2B5EF4-FFF2-40B4-BE49-F238E27FC236}">
                <a16:creationId xmlns:a16="http://schemas.microsoft.com/office/drawing/2014/main" id="{FB1F723A-D572-F306-DBB2-5C5CED2C0008}"/>
              </a:ext>
            </a:extLst>
          </p:cNvPr>
          <p:cNvSpPr>
            <a:spLocks noGrp="1"/>
          </p:cNvSpPr>
          <p:nvPr>
            <p:ph type="body" sz="quarter" idx="13" hasCustomPrompt="1"/>
          </p:nvPr>
        </p:nvSpPr>
        <p:spPr>
          <a:xfrm>
            <a:off x="368416" y="2743200"/>
            <a:ext cx="2048781"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ext Placeholder 8">
            <a:extLst>
              <a:ext uri="{FF2B5EF4-FFF2-40B4-BE49-F238E27FC236}">
                <a16:creationId xmlns:a16="http://schemas.microsoft.com/office/drawing/2014/main" id="{FC77E275-AD39-4F0C-99EE-6C40876E32D1}"/>
              </a:ext>
            </a:extLst>
          </p:cNvPr>
          <p:cNvSpPr>
            <a:spLocks noGrp="1"/>
          </p:cNvSpPr>
          <p:nvPr>
            <p:ph type="body" sz="quarter" idx="26" hasCustomPrompt="1"/>
          </p:nvPr>
        </p:nvSpPr>
        <p:spPr>
          <a:xfrm>
            <a:off x="2873077" y="2743200"/>
            <a:ext cx="2048781"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4" name="Slide Number Placeholder 3">
            <a:extLst>
              <a:ext uri="{FF2B5EF4-FFF2-40B4-BE49-F238E27FC236}">
                <a16:creationId xmlns:a16="http://schemas.microsoft.com/office/drawing/2014/main" id="{114D33EC-0FAC-44C9-1763-62372D837114}"/>
              </a:ext>
            </a:extLst>
          </p:cNvPr>
          <p:cNvSpPr>
            <a:spLocks noGrp="1"/>
          </p:cNvSpPr>
          <p:nvPr>
            <p:ph type="sldNum" sz="quarter" idx="28"/>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5" name="Text Placeholder 13">
            <a:extLst>
              <a:ext uri="{FF2B5EF4-FFF2-40B4-BE49-F238E27FC236}">
                <a16:creationId xmlns:a16="http://schemas.microsoft.com/office/drawing/2014/main" id="{763BDBAA-84ED-58AA-E849-08A2D5E489AA}"/>
              </a:ext>
            </a:extLst>
          </p:cNvPr>
          <p:cNvSpPr>
            <a:spLocks noGrp="1"/>
          </p:cNvSpPr>
          <p:nvPr>
            <p:ph type="body" sz="quarter" idx="14" hasCustomPrompt="1"/>
          </p:nvPr>
        </p:nvSpPr>
        <p:spPr>
          <a:xfrm rot="16200000">
            <a:off x="10492984" y="1570213"/>
            <a:ext cx="3086148" cy="306961"/>
          </a:xfrm>
        </p:spPr>
        <p:txBody>
          <a:bodyPr anchor="ctr">
            <a:noAutofit/>
          </a:bodyPr>
          <a:lstStyle>
            <a:lvl1pPr algn="r">
              <a:defRPr sz="800" spc="200" baseline="0">
                <a:solidFill>
                  <a:schemeClr val="bg1"/>
                </a:solidFill>
                <a:latin typeface="Helvetica" pitchFamily="2" charset="0"/>
              </a:defRPr>
            </a:lvl1pPr>
          </a:lstStyle>
          <a:p>
            <a:pPr lvl="0"/>
            <a:r>
              <a:rPr lang="en-TH"/>
              <a:t>CAPTION GOES HERE</a:t>
            </a:r>
          </a:p>
        </p:txBody>
      </p:sp>
      <p:sp>
        <p:nvSpPr>
          <p:cNvPr id="8" name="Footer Placeholder 7">
            <a:extLst>
              <a:ext uri="{FF2B5EF4-FFF2-40B4-BE49-F238E27FC236}">
                <a16:creationId xmlns:a16="http://schemas.microsoft.com/office/drawing/2014/main" id="{345B6924-89CC-A31B-88FF-772EE9A45084}"/>
              </a:ext>
            </a:extLst>
          </p:cNvPr>
          <p:cNvSpPr>
            <a:spLocks noGrp="1"/>
          </p:cNvSpPr>
          <p:nvPr>
            <p:ph type="ftr" sz="quarter" idx="29"/>
          </p:nvPr>
        </p:nvSpPr>
        <p:spPr/>
        <p:txBody>
          <a:bodyPr/>
          <a:lstStyle/>
          <a:p>
            <a:r>
              <a:rPr lang="en-US"/>
              <a:t>ELEWANA  |  PRESENTATION TITLE</a:t>
            </a:r>
          </a:p>
        </p:txBody>
      </p:sp>
      <p:sp>
        <p:nvSpPr>
          <p:cNvPr id="2" name="Text Placeholder 22">
            <a:extLst>
              <a:ext uri="{FF2B5EF4-FFF2-40B4-BE49-F238E27FC236}">
                <a16:creationId xmlns:a16="http://schemas.microsoft.com/office/drawing/2014/main" id="{D817161B-E342-162B-4782-7E74572D857C}"/>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3661658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H_Section Divider 3_Sand">
    <p:bg>
      <p:bgPr>
        <a:solidFill>
          <a:srgbClr val="E6DFCE"/>
        </a:solidFill>
        <a:effectLst/>
      </p:bgPr>
    </p:bg>
    <p:spTree>
      <p:nvGrpSpPr>
        <p:cNvPr id="1" name=""/>
        <p:cNvGrpSpPr/>
        <p:nvPr/>
      </p:nvGrpSpPr>
      <p:grpSpPr>
        <a:xfrm>
          <a:off x="0" y="0"/>
          <a:ext cx="0" cy="0"/>
          <a:chOff x="0" y="0"/>
          <a:chExt cx="0" cy="0"/>
        </a:xfrm>
      </p:grpSpPr>
      <p:sp>
        <p:nvSpPr>
          <p:cNvPr id="27" name="Slide Number Placeholder 26">
            <a:extLst>
              <a:ext uri="{FF2B5EF4-FFF2-40B4-BE49-F238E27FC236}">
                <a16:creationId xmlns:a16="http://schemas.microsoft.com/office/drawing/2014/main" id="{FB5B00B5-FCAC-4C00-3888-6B45F87F4068}"/>
              </a:ext>
            </a:extLst>
          </p:cNvPr>
          <p:cNvSpPr>
            <a:spLocks noGrp="1"/>
          </p:cNvSpPr>
          <p:nvPr>
            <p:ph type="sldNum" sz="quarter" idx="21"/>
          </p:nvPr>
        </p:nvSpPr>
        <p:spPr/>
        <p:txBody>
          <a:bodyPr/>
          <a:lstStyle>
            <a:lvl1pPr>
              <a:defRPr>
                <a:latin typeface="Helvetica" pitchFamily="2" charset="0"/>
              </a:defRPr>
            </a:lvl1pPr>
          </a:lstStyle>
          <a:p>
            <a:fld id="{AF68E7FD-7311-D247-9A21-C4C10E3F1E65}" type="slidenum">
              <a:rPr lang="en-TH" smtClean="0"/>
              <a:pPr/>
              <a:t>‹#›</a:t>
            </a:fld>
            <a:endParaRPr lang="en-TH"/>
          </a:p>
        </p:txBody>
      </p:sp>
      <p:sp>
        <p:nvSpPr>
          <p:cNvPr id="4" name="Text Placeholder 8">
            <a:extLst>
              <a:ext uri="{FF2B5EF4-FFF2-40B4-BE49-F238E27FC236}">
                <a16:creationId xmlns:a16="http://schemas.microsoft.com/office/drawing/2014/main" id="{A0F5C6A6-B457-7250-6C5D-EB4AE5802D23}"/>
              </a:ext>
            </a:extLst>
          </p:cNvPr>
          <p:cNvSpPr>
            <a:spLocks noGrp="1"/>
          </p:cNvSpPr>
          <p:nvPr>
            <p:ph type="body" sz="quarter" idx="13" hasCustomPrompt="1"/>
          </p:nvPr>
        </p:nvSpPr>
        <p:spPr>
          <a:xfrm>
            <a:off x="1165225" y="4110301"/>
            <a:ext cx="3776663" cy="855982"/>
          </a:xfrm>
        </p:spPr>
        <p:txBody>
          <a:bodyPr>
            <a:normAutofit/>
          </a:bodyPr>
          <a:lstStyle>
            <a:lvl1pPr>
              <a:lnSpc>
                <a:spcPts val="1200"/>
              </a:lnSpc>
              <a:defRPr sz="1400"/>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endParaRPr lang="en-US"/>
          </a:p>
          <a:p>
            <a:pPr lvl="0"/>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p>
          <a:p>
            <a:pPr lvl="0"/>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2" name="Footer Placeholder 4">
            <a:extLst>
              <a:ext uri="{FF2B5EF4-FFF2-40B4-BE49-F238E27FC236}">
                <a16:creationId xmlns:a16="http://schemas.microsoft.com/office/drawing/2014/main" id="{66684B26-4DCC-7197-EB3E-809023461B19}"/>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
        <p:nvSpPr>
          <p:cNvPr id="5" name="Text Placeholder 22">
            <a:extLst>
              <a:ext uri="{FF2B5EF4-FFF2-40B4-BE49-F238E27FC236}">
                <a16:creationId xmlns:a16="http://schemas.microsoft.com/office/drawing/2014/main" id="{37C1E07D-F4ED-38F1-2A6C-69B0BF507005}"/>
              </a:ext>
            </a:extLst>
          </p:cNvPr>
          <p:cNvSpPr>
            <a:spLocks noGrp="1"/>
          </p:cNvSpPr>
          <p:nvPr>
            <p:ph type="body" sz="quarter" idx="19" hasCustomPrompt="1"/>
          </p:nvPr>
        </p:nvSpPr>
        <p:spPr>
          <a:xfrm>
            <a:off x="7868875" y="1006883"/>
            <a:ext cx="4118992" cy="5851117"/>
          </a:xfrm>
        </p:spPr>
        <p:txBody>
          <a:bodyPr anchor="ctr">
            <a:noAutofit/>
          </a:bodyPr>
          <a:lstStyle>
            <a:lvl1pPr marL="0" indent="0" algn="r">
              <a:buNone/>
              <a:defRPr lang="en-TH" sz="52000" b="0" i="0" kern="1200" spc="0" dirty="0">
                <a:solidFill>
                  <a:srgbClr val="13213C"/>
                </a:solidFill>
                <a:latin typeface="Impact" panose="020B0806030902050204" pitchFamily="34" charset="0"/>
                <a:ea typeface="+mj-ea"/>
                <a:cs typeface="+mj-cs"/>
              </a:defRPr>
            </a:lvl1pPr>
          </a:lstStyle>
          <a:p>
            <a:pPr lvl="0"/>
            <a:r>
              <a:rPr lang="en-TH"/>
              <a:t>2</a:t>
            </a:r>
          </a:p>
        </p:txBody>
      </p:sp>
      <p:sp>
        <p:nvSpPr>
          <p:cNvPr id="6" name="Title 1">
            <a:extLst>
              <a:ext uri="{FF2B5EF4-FFF2-40B4-BE49-F238E27FC236}">
                <a16:creationId xmlns:a16="http://schemas.microsoft.com/office/drawing/2014/main" id="{91964F1D-2183-1875-1409-B571EE9F237E}"/>
              </a:ext>
            </a:extLst>
          </p:cNvPr>
          <p:cNvSpPr>
            <a:spLocks noGrp="1"/>
          </p:cNvSpPr>
          <p:nvPr>
            <p:ph type="title" hasCustomPrompt="1"/>
          </p:nvPr>
        </p:nvSpPr>
        <p:spPr>
          <a:xfrm>
            <a:off x="1165225" y="1561913"/>
            <a:ext cx="3775745" cy="2141086"/>
          </a:xfrm>
        </p:spPr>
        <p:txBody>
          <a:bodyPr>
            <a:noAutofit/>
          </a:bodyPr>
          <a:lstStyle>
            <a:lvl1pPr algn="ctr">
              <a:lnSpc>
                <a:spcPct val="110000"/>
              </a:lnSpc>
              <a:defRPr sz="6000" b="0" spc="0">
                <a:latin typeface="Impact" panose="020B0806030902050204" pitchFamily="34" charset="0"/>
              </a:defRPr>
            </a:lvl1pPr>
          </a:lstStyle>
          <a:p>
            <a:r>
              <a:rPr lang="en-US"/>
              <a:t>Headline </a:t>
            </a:r>
            <a:br>
              <a:rPr lang="en-US"/>
            </a:br>
            <a:r>
              <a:rPr lang="en-US"/>
              <a:t>goes here</a:t>
            </a:r>
            <a:endParaRPr lang="en-TH"/>
          </a:p>
        </p:txBody>
      </p:sp>
    </p:spTree>
    <p:extLst>
      <p:ext uri="{BB962C8B-B14F-4D97-AF65-F5344CB8AC3E}">
        <p14:creationId xmlns:p14="http://schemas.microsoft.com/office/powerpoint/2010/main" val="3583105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lewana_Image Layout 5">
    <p:bg>
      <p:bgPr>
        <a:solidFill>
          <a:srgbClr val="EBE8D9"/>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8F946CC-9546-CD2C-EF54-EE2B288310C2}"/>
              </a:ext>
            </a:extLst>
          </p:cNvPr>
          <p:cNvSpPr>
            <a:spLocks noGrp="1"/>
          </p:cNvSpPr>
          <p:nvPr>
            <p:ph type="pic" sz="quarter" idx="12" hasCustomPrompt="1"/>
          </p:nvPr>
        </p:nvSpPr>
        <p:spPr>
          <a:xfrm>
            <a:off x="0" y="2639832"/>
            <a:ext cx="9732397" cy="4218167"/>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4" name="Text Placeholder 8">
            <a:extLst>
              <a:ext uri="{FF2B5EF4-FFF2-40B4-BE49-F238E27FC236}">
                <a16:creationId xmlns:a16="http://schemas.microsoft.com/office/drawing/2014/main" id="{3668FF7F-BCFF-05F9-99C2-EFFA69E791D4}"/>
              </a:ext>
            </a:extLst>
          </p:cNvPr>
          <p:cNvSpPr>
            <a:spLocks noGrp="1"/>
          </p:cNvSpPr>
          <p:nvPr>
            <p:ph type="body" sz="quarter" idx="13" hasCustomPrompt="1"/>
          </p:nvPr>
        </p:nvSpPr>
        <p:spPr>
          <a:xfrm>
            <a:off x="6512856" y="734300"/>
            <a:ext cx="3489885" cy="131778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br>
              <a:rPr lang="en-US"/>
            </a:b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br>
              <a:rPr lang="en-US"/>
            </a:b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br>
              <a:rPr lang="en-US"/>
            </a:br>
            <a:r>
              <a:rPr lang="en-US" err="1"/>
              <a:t>aborecero</a:t>
            </a:r>
            <a:r>
              <a:rPr lang="en-US"/>
              <a:t> </a:t>
            </a:r>
            <a:r>
              <a:rPr lang="en-US" err="1"/>
              <a:t>magnis</a:t>
            </a:r>
            <a:r>
              <a:rPr lang="en-US"/>
              <a:t> </a:t>
            </a:r>
            <a:r>
              <a:rPr lang="en-US" err="1"/>
              <a:t>volorepudis</a:t>
            </a:r>
            <a:r>
              <a:rPr lang="en-US"/>
              <a:t> eat. </a:t>
            </a:r>
            <a:r>
              <a:rPr lang="en-US" err="1"/>
              <a:t>Unt</a:t>
            </a:r>
            <a:r>
              <a:rPr lang="en-US"/>
              <a:t> ex</a:t>
            </a:r>
            <a:br>
              <a:rPr lang="en-US"/>
            </a:b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3C45C92E-7933-7271-E59E-E53EFF807811}"/>
              </a:ext>
            </a:extLst>
          </p:cNvPr>
          <p:cNvSpPr>
            <a:spLocks noGrp="1"/>
          </p:cNvSpPr>
          <p:nvPr>
            <p:ph type="body" sz="quarter" idx="15" hasCustomPrompt="1"/>
          </p:nvPr>
        </p:nvSpPr>
        <p:spPr>
          <a:xfrm>
            <a:off x="9942309" y="5559382"/>
            <a:ext cx="1857427" cy="742027"/>
          </a:xfrm>
        </p:spPr>
        <p:txBody>
          <a:bodyPr>
            <a:normAutofit/>
          </a:bodyPr>
          <a:lstStyle>
            <a:lvl1pPr algn="l">
              <a:lnSpc>
                <a:spcPts val="1000"/>
              </a:lnSpc>
              <a:defRPr sz="800">
                <a:solidFill>
                  <a:srgbClr val="242126"/>
                </a:solidFill>
                <a:latin typeface="Helvetica" pitchFamily="2" charset="0"/>
                <a:cs typeface="Plus Jakarta Sans" pitchFamily="2" charset="77"/>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in prate </a:t>
            </a:r>
            <a:r>
              <a:rPr lang="en-US" err="1"/>
              <a:t>aciendae</a:t>
            </a:r>
            <a:r>
              <a:rPr lang="en-US"/>
              <a:t> </a:t>
            </a:r>
            <a:r>
              <a:rPr lang="en-US" err="1"/>
              <a:t>deniminis</a:t>
            </a:r>
            <a:r>
              <a:rPr lang="en-US"/>
              <a:t> </a:t>
            </a:r>
            <a:r>
              <a:rPr lang="en-US" err="1"/>
              <a:t>nia</a:t>
            </a:r>
            <a:r>
              <a:rPr lang="en-US"/>
              <a:t> quo </a:t>
            </a:r>
            <a:r>
              <a:rPr lang="en-US" err="1"/>
              <a:t>mintest</a:t>
            </a:r>
            <a:r>
              <a:rPr lang="en-US"/>
              <a:t>.</a:t>
            </a:r>
          </a:p>
        </p:txBody>
      </p:sp>
      <p:sp>
        <p:nvSpPr>
          <p:cNvPr id="6" name="Text Placeholder 8">
            <a:extLst>
              <a:ext uri="{FF2B5EF4-FFF2-40B4-BE49-F238E27FC236}">
                <a16:creationId xmlns:a16="http://schemas.microsoft.com/office/drawing/2014/main" id="{92B5FFAA-46EF-B388-8B9C-D084806D82FC}"/>
              </a:ext>
            </a:extLst>
          </p:cNvPr>
          <p:cNvSpPr>
            <a:spLocks noGrp="1"/>
          </p:cNvSpPr>
          <p:nvPr>
            <p:ph type="body" sz="quarter" idx="18" hasCustomPrompt="1"/>
          </p:nvPr>
        </p:nvSpPr>
        <p:spPr>
          <a:xfrm>
            <a:off x="9942309" y="5261840"/>
            <a:ext cx="1857427" cy="162774"/>
          </a:xfrm>
        </p:spPr>
        <p:txBody>
          <a:bodyPr>
            <a:noAutofit/>
          </a:bodyPr>
          <a:lstStyle>
            <a:lvl1pPr algn="l">
              <a:lnSpc>
                <a:spcPts val="1000"/>
              </a:lnSpc>
              <a:defRPr sz="9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CAPTION TITLE</a:t>
            </a:r>
          </a:p>
        </p:txBody>
      </p:sp>
      <p:sp>
        <p:nvSpPr>
          <p:cNvPr id="8" name="Slide Number Placeholder 7">
            <a:extLst>
              <a:ext uri="{FF2B5EF4-FFF2-40B4-BE49-F238E27FC236}">
                <a16:creationId xmlns:a16="http://schemas.microsoft.com/office/drawing/2014/main" id="{2477790E-C5BA-F6EA-437B-9D848E430A02}"/>
              </a:ext>
            </a:extLst>
          </p:cNvPr>
          <p:cNvSpPr>
            <a:spLocks noGrp="1"/>
          </p:cNvSpPr>
          <p:nvPr>
            <p:ph type="sldNum" sz="quarter" idx="24"/>
          </p:nvPr>
        </p:nvSpPr>
        <p:spPr/>
        <p:txBody>
          <a:bodyPr/>
          <a:lstStyle/>
          <a:p>
            <a:fld id="{AF68E7FD-7311-D247-9A21-C4C10E3F1E65}" type="slidenum">
              <a:rPr lang="en-TH" smtClean="0"/>
              <a:pPr/>
              <a:t>‹#›</a:t>
            </a:fld>
            <a:endParaRPr lang="en-TH"/>
          </a:p>
        </p:txBody>
      </p:sp>
      <p:sp>
        <p:nvSpPr>
          <p:cNvPr id="9" name="Footer Placeholder 8">
            <a:extLst>
              <a:ext uri="{FF2B5EF4-FFF2-40B4-BE49-F238E27FC236}">
                <a16:creationId xmlns:a16="http://schemas.microsoft.com/office/drawing/2014/main" id="{1DB1715B-40DC-69CD-B217-53FC5EE6429D}"/>
              </a:ext>
            </a:extLst>
          </p:cNvPr>
          <p:cNvSpPr>
            <a:spLocks noGrp="1"/>
          </p:cNvSpPr>
          <p:nvPr>
            <p:ph type="ftr" sz="quarter" idx="25"/>
          </p:nvPr>
        </p:nvSpPr>
        <p:spPr/>
        <p:txBody>
          <a:bodyPr/>
          <a:lstStyle>
            <a:lvl1pPr>
              <a:defRPr>
                <a:solidFill>
                  <a:schemeClr val="bg1"/>
                </a:solidFill>
              </a:defRPr>
            </a:lvl1pPr>
          </a:lstStyle>
          <a:p>
            <a:r>
              <a:rPr lang="en-US"/>
              <a:t>ELEWANA  |  PRESENTATION TITLE</a:t>
            </a:r>
          </a:p>
        </p:txBody>
      </p:sp>
      <p:sp>
        <p:nvSpPr>
          <p:cNvPr id="5" name="Text Placeholder 22">
            <a:extLst>
              <a:ext uri="{FF2B5EF4-FFF2-40B4-BE49-F238E27FC236}">
                <a16:creationId xmlns:a16="http://schemas.microsoft.com/office/drawing/2014/main" id="{B4CA5369-F83C-B900-1F9A-EDB85485E0C3}"/>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7755419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lewana_Full Bleed Image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A48529-6548-E7B5-0978-76F819341829}"/>
              </a:ext>
            </a:extLst>
          </p:cNvPr>
          <p:cNvSpPr>
            <a:spLocks noGrp="1"/>
          </p:cNvSpPr>
          <p:nvPr>
            <p:ph type="pic" sz="quarter" idx="10" hasCustomPrompt="1"/>
          </p:nvPr>
        </p:nvSpPr>
        <p:spPr>
          <a:xfrm>
            <a:off x="0" y="0"/>
            <a:ext cx="12192000" cy="6858000"/>
          </a:xfrm>
          <a:solidFill>
            <a:schemeClr val="bg1">
              <a:lumMod val="50000"/>
            </a:schemeClr>
          </a:solidFill>
        </p:spPr>
        <p:txBody>
          <a:bodyPr>
            <a:normAutofit/>
          </a:bodyPr>
          <a:lstStyle>
            <a:lvl1pPr marL="0" indent="0">
              <a:buNone/>
              <a:defRPr sz="1400">
                <a:solidFill>
                  <a:schemeClr val="bg1"/>
                </a:solidFill>
              </a:defRPr>
            </a:lvl1pPr>
          </a:lstStyle>
          <a:p>
            <a:r>
              <a:rPr lang="en-TH"/>
              <a:t>Place image here</a:t>
            </a:r>
          </a:p>
        </p:txBody>
      </p:sp>
      <p:sp>
        <p:nvSpPr>
          <p:cNvPr id="5" name="Text Placeholder 8">
            <a:extLst>
              <a:ext uri="{FF2B5EF4-FFF2-40B4-BE49-F238E27FC236}">
                <a16:creationId xmlns:a16="http://schemas.microsoft.com/office/drawing/2014/main" id="{85E5DCC0-A925-C18A-6108-6F1D746DBF0D}"/>
              </a:ext>
            </a:extLst>
          </p:cNvPr>
          <p:cNvSpPr>
            <a:spLocks noGrp="1"/>
          </p:cNvSpPr>
          <p:nvPr>
            <p:ph type="body" sz="quarter" idx="13" hasCustomPrompt="1"/>
          </p:nvPr>
        </p:nvSpPr>
        <p:spPr>
          <a:xfrm>
            <a:off x="368416" y="3920615"/>
            <a:ext cx="3956449" cy="1714315"/>
          </a:xfrm>
        </p:spPr>
        <p:txBody>
          <a:bodyPr>
            <a:noAutofit/>
          </a:bodyPr>
          <a:lstStyle>
            <a:lvl1pPr algn="l">
              <a:lnSpc>
                <a:spcPts val="1400"/>
              </a:lnSpc>
              <a:defRPr sz="1200">
                <a:solidFill>
                  <a:schemeClr val="bg1"/>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Magnis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a:t>
            </a:r>
            <a:r>
              <a:rPr lang="en-US" err="1"/>
              <a:t>vent,vollecatium</a:t>
            </a:r>
            <a:r>
              <a:rPr lang="en-US"/>
              <a:t> </a:t>
            </a:r>
            <a:r>
              <a:rPr lang="en-US" err="1"/>
              <a:t>fugiam</a:t>
            </a:r>
            <a:r>
              <a:rPr lang="en-US"/>
              <a:t>, </a:t>
            </a:r>
            <a:r>
              <a:rPr lang="en-US" err="1"/>
              <a:t>ommoluptatur</a:t>
            </a:r>
            <a:r>
              <a:rPr lang="en-US"/>
              <a:t> </a:t>
            </a:r>
            <a:r>
              <a:rPr lang="en-US" err="1"/>
              <a:t>aut</a:t>
            </a:r>
            <a:r>
              <a:rPr lang="en-US"/>
              <a:t>. </a:t>
            </a:r>
          </a:p>
        </p:txBody>
      </p:sp>
      <p:sp>
        <p:nvSpPr>
          <p:cNvPr id="4" name="Slide Number Placeholder 3">
            <a:extLst>
              <a:ext uri="{FF2B5EF4-FFF2-40B4-BE49-F238E27FC236}">
                <a16:creationId xmlns:a16="http://schemas.microsoft.com/office/drawing/2014/main" id="{EA5B9754-F59D-4BE6-DAC2-9FE1D5F22B3E}"/>
              </a:ext>
            </a:extLst>
          </p:cNvPr>
          <p:cNvSpPr>
            <a:spLocks noGrp="1"/>
          </p:cNvSpPr>
          <p:nvPr>
            <p:ph type="sldNum" sz="quarter" idx="16"/>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7" name="Footer Placeholder 6">
            <a:extLst>
              <a:ext uri="{FF2B5EF4-FFF2-40B4-BE49-F238E27FC236}">
                <a16:creationId xmlns:a16="http://schemas.microsoft.com/office/drawing/2014/main" id="{4DD27BFF-EEEF-2278-BE2F-23F0F31243AB}"/>
              </a:ext>
            </a:extLst>
          </p:cNvPr>
          <p:cNvSpPr>
            <a:spLocks noGrp="1"/>
          </p:cNvSpPr>
          <p:nvPr>
            <p:ph type="ftr" sz="quarter" idx="17"/>
          </p:nvPr>
        </p:nvSpPr>
        <p:spPr/>
        <p:txBody>
          <a:bodyPr/>
          <a:lstStyle>
            <a:lvl1pPr>
              <a:defRPr>
                <a:solidFill>
                  <a:schemeClr val="bg1"/>
                </a:solidFill>
              </a:defRPr>
            </a:lvl1pPr>
          </a:lstStyle>
          <a:p>
            <a:r>
              <a:rPr lang="en-US"/>
              <a:t>ELEWANA  |  PRESENTATION TITLE</a:t>
            </a:r>
          </a:p>
        </p:txBody>
      </p:sp>
      <p:sp>
        <p:nvSpPr>
          <p:cNvPr id="3" name="Title 1">
            <a:extLst>
              <a:ext uri="{FF2B5EF4-FFF2-40B4-BE49-F238E27FC236}">
                <a16:creationId xmlns:a16="http://schemas.microsoft.com/office/drawing/2014/main" id="{3528E9A5-DE7D-B263-A2B3-7EC0E4553CEF}"/>
              </a:ext>
            </a:extLst>
          </p:cNvPr>
          <p:cNvSpPr>
            <a:spLocks noGrp="1"/>
          </p:cNvSpPr>
          <p:nvPr>
            <p:ph type="ctrTitle" hasCustomPrompt="1"/>
          </p:nvPr>
        </p:nvSpPr>
        <p:spPr>
          <a:xfrm>
            <a:off x="368416" y="2235200"/>
            <a:ext cx="7282249" cy="1397686"/>
          </a:xfrm>
        </p:spPr>
        <p:txBody>
          <a:bodyPr anchor="ctr">
            <a:noAutofit/>
          </a:bodyPr>
          <a:lstStyle>
            <a:lvl1pPr algn="l">
              <a:lnSpc>
                <a:spcPct val="120000"/>
              </a:lnSpc>
              <a:defRPr sz="6000" b="0" spc="0">
                <a:solidFill>
                  <a:schemeClr val="bg1"/>
                </a:solidFill>
                <a:latin typeface="Impact" panose="020B0806030902050204" pitchFamily="34" charset="0"/>
              </a:defRPr>
            </a:lvl1pPr>
          </a:lstStyle>
          <a:p>
            <a:r>
              <a:rPr lang="en-US"/>
              <a:t>Headline goes here</a:t>
            </a:r>
            <a:endParaRPr lang="en-TH"/>
          </a:p>
        </p:txBody>
      </p:sp>
    </p:spTree>
    <p:extLst>
      <p:ext uri="{BB962C8B-B14F-4D97-AF65-F5344CB8AC3E}">
        <p14:creationId xmlns:p14="http://schemas.microsoft.com/office/powerpoint/2010/main" val="3253674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lewana_Graph">
    <p:bg>
      <p:bgPr>
        <a:solidFill>
          <a:srgbClr val="EBE8D9"/>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EDE66F8-F4A2-1B3B-3472-57996EBDD3D8}"/>
              </a:ext>
            </a:extLst>
          </p:cNvPr>
          <p:cNvSpPr>
            <a:spLocks noGrp="1"/>
          </p:cNvSpPr>
          <p:nvPr>
            <p:ph type="chart" sz="quarter" idx="26" hasCustomPrompt="1"/>
          </p:nvPr>
        </p:nvSpPr>
        <p:spPr>
          <a:xfrm>
            <a:off x="6096000" y="595422"/>
            <a:ext cx="5727584" cy="5603359"/>
          </a:xfrm>
          <a:solidFill>
            <a:srgbClr val="EBE8D9"/>
          </a:solidFill>
        </p:spPr>
        <p:txBody>
          <a:bodyPr>
            <a:normAutofit/>
          </a:bodyPr>
          <a:lstStyle>
            <a:lvl1pPr>
              <a:defRPr sz="1400">
                <a:solidFill>
                  <a:srgbClr val="242126"/>
                </a:solidFill>
              </a:defRPr>
            </a:lvl1pPr>
          </a:lstStyle>
          <a:p>
            <a:r>
              <a:rPr lang="en-TH"/>
              <a:t>Graph goes here</a:t>
            </a:r>
          </a:p>
        </p:txBody>
      </p:sp>
      <p:sp>
        <p:nvSpPr>
          <p:cNvPr id="9" name="Text Placeholder 8">
            <a:extLst>
              <a:ext uri="{FF2B5EF4-FFF2-40B4-BE49-F238E27FC236}">
                <a16:creationId xmlns:a16="http://schemas.microsoft.com/office/drawing/2014/main" id="{237CCFE4-2EC0-790B-244F-8B65E20C3DFE}"/>
              </a:ext>
            </a:extLst>
          </p:cNvPr>
          <p:cNvSpPr>
            <a:spLocks noGrp="1"/>
          </p:cNvSpPr>
          <p:nvPr>
            <p:ph type="body" sz="quarter" idx="13" hasCustomPrompt="1"/>
          </p:nvPr>
        </p:nvSpPr>
        <p:spPr>
          <a:xfrm>
            <a:off x="368416" y="2743200"/>
            <a:ext cx="4407311" cy="1081315"/>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con re post </a:t>
            </a:r>
            <a:r>
              <a:rPr lang="en-US" err="1"/>
              <a:t>estia</a:t>
            </a:r>
            <a:r>
              <a:rPr lang="en-US"/>
              <a:t> </a:t>
            </a:r>
            <a:r>
              <a:rPr lang="en-US" err="1"/>
              <a:t>aute</a:t>
            </a:r>
            <a:r>
              <a:rPr lang="en-US"/>
              <a:t> </a:t>
            </a:r>
            <a:r>
              <a:rPr lang="en-US" err="1"/>
              <a:t>acipsundiae</a:t>
            </a:r>
            <a:r>
              <a:rPr lang="en-US"/>
              <a:t> </a:t>
            </a:r>
            <a:r>
              <a:rPr lang="en-US" err="1"/>
              <a:t>magnis</a:t>
            </a:r>
            <a:r>
              <a:rPr lang="en-US"/>
              <a:t> </a:t>
            </a:r>
            <a:r>
              <a:rPr lang="en-US" err="1"/>
              <a:t>quibusamus</a:t>
            </a:r>
            <a:r>
              <a:rPr lang="en-US"/>
              <a:t> </a:t>
            </a:r>
            <a:r>
              <a:rPr lang="en-US" err="1"/>
              <a:t>commosam</a:t>
            </a:r>
            <a:r>
              <a:rPr lang="en-US"/>
              <a:t> </a:t>
            </a:r>
            <a:r>
              <a:rPr lang="en-US" err="1"/>
              <a:t>fugiatiaest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eat.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a:t>
            </a:r>
          </a:p>
        </p:txBody>
      </p:sp>
      <p:sp>
        <p:nvSpPr>
          <p:cNvPr id="2" name="Text Placeholder 8">
            <a:extLst>
              <a:ext uri="{FF2B5EF4-FFF2-40B4-BE49-F238E27FC236}">
                <a16:creationId xmlns:a16="http://schemas.microsoft.com/office/drawing/2014/main" id="{C0C97964-02AF-F721-7EDC-480487031B2E}"/>
              </a:ext>
            </a:extLst>
          </p:cNvPr>
          <p:cNvSpPr>
            <a:spLocks noGrp="1"/>
          </p:cNvSpPr>
          <p:nvPr>
            <p:ph type="body" sz="quarter" idx="23" hasCustomPrompt="1"/>
          </p:nvPr>
        </p:nvSpPr>
        <p:spPr>
          <a:xfrm>
            <a:off x="368416" y="3825527"/>
            <a:ext cx="4407311" cy="2282719"/>
          </a:xfrm>
        </p:spPr>
        <p:txBody>
          <a:bodyPr>
            <a:noAutofit/>
          </a:bodyPr>
          <a:lstStyle>
            <a:lvl1pPr marL="171450" indent="-171450" algn="l">
              <a:lnSpc>
                <a:spcPts val="1000"/>
              </a:lnSpc>
              <a:buFontTx/>
              <a:buBlip>
                <a:blip r:embed="rId2"/>
              </a:buBlip>
              <a:defRPr sz="1200">
                <a:solidFill>
                  <a:srgbClr val="242126"/>
                </a:solidFill>
              </a:defRPr>
            </a:lvl1pPr>
            <a:lvl2pPr>
              <a:defRPr sz="1400"/>
            </a:lvl2pPr>
            <a:lvl3pPr>
              <a:defRPr sz="1400"/>
            </a:lvl3pPr>
            <a:lvl4pPr>
              <a:defRPr sz="1400"/>
            </a:lvl4pPr>
            <a:lvl5pPr>
              <a:defRPr sz="1400"/>
            </a:lvl5pPr>
          </a:lstStyle>
          <a:p>
            <a:pPr lvl="0"/>
            <a:r>
              <a:rPr lang="en-US"/>
              <a:t>258 – 412 sqm</a:t>
            </a:r>
          </a:p>
          <a:p>
            <a:pPr lvl="0"/>
            <a:r>
              <a:rPr lang="en-US"/>
              <a:t>Beachfront or overwater villas</a:t>
            </a:r>
          </a:p>
          <a:p>
            <a:pPr lvl="0"/>
            <a:r>
              <a:rPr lang="en-US"/>
              <a:t>Sunset views</a:t>
            </a:r>
          </a:p>
          <a:p>
            <a:pPr lvl="0"/>
            <a:r>
              <a:rPr lang="en-US"/>
              <a:t>Villa host service</a:t>
            </a:r>
          </a:p>
        </p:txBody>
      </p:sp>
      <p:sp>
        <p:nvSpPr>
          <p:cNvPr id="4" name="Footer Placeholder 3">
            <a:extLst>
              <a:ext uri="{FF2B5EF4-FFF2-40B4-BE49-F238E27FC236}">
                <a16:creationId xmlns:a16="http://schemas.microsoft.com/office/drawing/2014/main" id="{15E87400-8F82-70C7-7BFC-F31085FD72F0}"/>
              </a:ext>
            </a:extLst>
          </p:cNvPr>
          <p:cNvSpPr>
            <a:spLocks noGrp="1"/>
          </p:cNvSpPr>
          <p:nvPr>
            <p:ph type="ftr" sz="quarter" idx="27"/>
          </p:nvPr>
        </p:nvSpPr>
        <p:spPr/>
        <p:txBody>
          <a:bodyPr/>
          <a:lstStyle/>
          <a:p>
            <a:r>
              <a:rPr lang="en-US"/>
              <a:t>ELEWANA  |  PRESENTATION TITLE</a:t>
            </a:r>
          </a:p>
        </p:txBody>
      </p:sp>
      <p:sp>
        <p:nvSpPr>
          <p:cNvPr id="5" name="Slide Number Placeholder 4">
            <a:extLst>
              <a:ext uri="{FF2B5EF4-FFF2-40B4-BE49-F238E27FC236}">
                <a16:creationId xmlns:a16="http://schemas.microsoft.com/office/drawing/2014/main" id="{E1FF2870-B0CB-6AEE-AC0C-4376A7F7AE57}"/>
              </a:ext>
            </a:extLst>
          </p:cNvPr>
          <p:cNvSpPr>
            <a:spLocks noGrp="1"/>
          </p:cNvSpPr>
          <p:nvPr>
            <p:ph type="sldNum" sz="quarter" idx="28"/>
          </p:nvPr>
        </p:nvSpPr>
        <p:spPr/>
        <p:txBody>
          <a:body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67EA5F37-6E2C-A24A-5AF5-E6A356A0AF45}"/>
              </a:ext>
            </a:extLst>
          </p:cNvPr>
          <p:cNvSpPr>
            <a:spLocks noGrp="1"/>
          </p:cNvSpPr>
          <p:nvPr>
            <p:ph type="body" sz="quarter" idx="22" hasCustomPrompt="1"/>
          </p:nvPr>
        </p:nvSpPr>
        <p:spPr>
          <a:xfrm>
            <a:off x="368416" y="584792"/>
            <a:ext cx="4908259" cy="1414129"/>
          </a:xfrm>
        </p:spPr>
        <p:txBody>
          <a:bodyPr anchor="t" anchorCtr="0">
            <a:noAutofit/>
          </a:bodyPr>
          <a:lstStyle>
            <a:lvl1pPr marL="0" indent="0" algn="l">
              <a:lnSpc>
                <a:spcPct val="110000"/>
              </a:lnSpc>
              <a:spcBef>
                <a:spcPts val="0"/>
              </a:spcBef>
              <a:buNone/>
              <a:defRPr lang="en-TH" sz="3800" b="0" i="0" kern="1200" spc="0" dirty="0">
                <a:solidFill>
                  <a:srgbClr val="9C7D4F"/>
                </a:solidFill>
                <a:latin typeface="Impact" panose="020B0806030902050204" pitchFamily="34" charset="0"/>
                <a:ea typeface="+mj-ea"/>
                <a:cs typeface="+mj-cs"/>
              </a:defRPr>
            </a:lvl1pPr>
          </a:lstStyle>
          <a:p>
            <a:pPr lvl="0"/>
            <a:r>
              <a:rPr lang="en-TH"/>
              <a:t>Long headline goes</a:t>
            </a:r>
          </a:p>
          <a:p>
            <a:pPr lvl="0"/>
            <a:r>
              <a:rPr lang="en-TH"/>
              <a:t>here over two lines</a:t>
            </a:r>
          </a:p>
        </p:txBody>
      </p:sp>
    </p:spTree>
    <p:extLst>
      <p:ext uri="{BB962C8B-B14F-4D97-AF65-F5344CB8AC3E}">
        <p14:creationId xmlns:p14="http://schemas.microsoft.com/office/powerpoint/2010/main" val="226703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lewana_Text Layout_Left Aligned">
    <p:bg>
      <p:bgPr>
        <a:solidFill>
          <a:srgbClr val="EBE8D9"/>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368416" y="2615604"/>
            <a:ext cx="3819617"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6" name="Text Placeholder 8">
            <a:extLst>
              <a:ext uri="{FF2B5EF4-FFF2-40B4-BE49-F238E27FC236}">
                <a16:creationId xmlns:a16="http://schemas.microsoft.com/office/drawing/2014/main" id="{6A5F35F0-A0C4-06E3-9021-6FCB4D1C1EFE}"/>
              </a:ext>
            </a:extLst>
          </p:cNvPr>
          <p:cNvSpPr>
            <a:spLocks noGrp="1"/>
          </p:cNvSpPr>
          <p:nvPr>
            <p:ph type="body" sz="quarter" idx="26" hasCustomPrompt="1"/>
          </p:nvPr>
        </p:nvSpPr>
        <p:spPr>
          <a:xfrm>
            <a:off x="4751889" y="2615604"/>
            <a:ext cx="3819617" cy="3172570"/>
          </a:xfrm>
        </p:spPr>
        <p:txBody>
          <a:bodyPr>
            <a:noAutofit/>
          </a:bodyPr>
          <a:lstStyle>
            <a:lvl1pPr algn="l">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endParaRPr lang="en-US"/>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l">
              <a:lnSpc>
                <a:spcPct val="110000"/>
              </a:lnSpc>
              <a:defRPr sz="4400" b="0" spc="0">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368416" y="2265399"/>
            <a:ext cx="3819617" cy="207082"/>
          </a:xfrm>
        </p:spPr>
        <p:txBody>
          <a:bodyPr>
            <a:noAutofit/>
          </a:bodyPr>
          <a:lstStyle>
            <a:lvl1pPr algn="l">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3" name="Text Placeholder 8">
            <a:extLst>
              <a:ext uri="{FF2B5EF4-FFF2-40B4-BE49-F238E27FC236}">
                <a16:creationId xmlns:a16="http://schemas.microsoft.com/office/drawing/2014/main" id="{82CDF4C1-5249-688A-6D8C-9104D260D700}"/>
              </a:ext>
            </a:extLst>
          </p:cNvPr>
          <p:cNvSpPr>
            <a:spLocks noGrp="1"/>
          </p:cNvSpPr>
          <p:nvPr>
            <p:ph type="body" sz="quarter" idx="29" hasCustomPrompt="1"/>
          </p:nvPr>
        </p:nvSpPr>
        <p:spPr>
          <a:xfrm>
            <a:off x="4717780" y="2265399"/>
            <a:ext cx="3819617" cy="207082"/>
          </a:xfrm>
        </p:spPr>
        <p:txBody>
          <a:bodyPr>
            <a:noAutofit/>
          </a:bodyPr>
          <a:lstStyle>
            <a:lvl1pPr algn="l">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Footer Placeholder 4">
            <a:extLst>
              <a:ext uri="{FF2B5EF4-FFF2-40B4-BE49-F238E27FC236}">
                <a16:creationId xmlns:a16="http://schemas.microsoft.com/office/drawing/2014/main" id="{779A9C31-4DC1-DA35-C494-7398E5B2F7B1}"/>
              </a:ext>
            </a:extLst>
          </p:cNvPr>
          <p:cNvSpPr>
            <a:spLocks noGrp="1"/>
          </p:cNvSpPr>
          <p:nvPr>
            <p:ph type="ftr" sz="quarter" idx="30"/>
          </p:nvPr>
        </p:nvSpPr>
        <p:spPr/>
        <p:txBody>
          <a:bodyPr/>
          <a:lstStyle/>
          <a:p>
            <a:r>
              <a:rPr lang="en-US"/>
              <a:t>ELEWANA  |  PRESENTATION TITLE</a:t>
            </a:r>
          </a:p>
        </p:txBody>
      </p:sp>
      <p:sp>
        <p:nvSpPr>
          <p:cNvPr id="7" name="Slide Number Placeholder 6">
            <a:extLst>
              <a:ext uri="{FF2B5EF4-FFF2-40B4-BE49-F238E27FC236}">
                <a16:creationId xmlns:a16="http://schemas.microsoft.com/office/drawing/2014/main" id="{376C31A2-7BCF-9DB6-6B68-CF6B4AB8CC9F}"/>
              </a:ext>
            </a:extLst>
          </p:cNvPr>
          <p:cNvSpPr>
            <a:spLocks noGrp="1"/>
          </p:cNvSpPr>
          <p:nvPr>
            <p:ph type="sldNum" sz="quarter" idx="31"/>
          </p:nvPr>
        </p:nvSpPr>
        <p:spPr/>
        <p:txBody>
          <a:bodyPr/>
          <a:lstStyle/>
          <a:p>
            <a:fld id="{AF68E7FD-7311-D247-9A21-C4C10E3F1E65}" type="slidenum">
              <a:rPr lang="en-TH" smtClean="0"/>
              <a:pPr/>
              <a:t>‹#›</a:t>
            </a:fld>
            <a:endParaRPr lang="en-TH"/>
          </a:p>
        </p:txBody>
      </p:sp>
    </p:spTree>
    <p:extLst>
      <p:ext uri="{BB962C8B-B14F-4D97-AF65-F5344CB8AC3E}">
        <p14:creationId xmlns:p14="http://schemas.microsoft.com/office/powerpoint/2010/main" val="19203261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lewana_Text Layout_Center Aligned">
    <p:bg>
      <p:bgPr>
        <a:solidFill>
          <a:srgbClr val="EBE8D9"/>
        </a:solidFill>
        <a:effectLst/>
      </p:bgPr>
    </p:bg>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29C2E9D-3055-CB98-2B07-FA22FA7F0433}"/>
              </a:ext>
            </a:extLst>
          </p:cNvPr>
          <p:cNvSpPr>
            <a:spLocks noGrp="1"/>
          </p:cNvSpPr>
          <p:nvPr>
            <p:ph type="body" sz="quarter" idx="13" hasCustomPrompt="1"/>
          </p:nvPr>
        </p:nvSpPr>
        <p:spPr>
          <a:xfrm>
            <a:off x="4487187" y="2743200"/>
            <a:ext cx="3217626" cy="2170706"/>
          </a:xfrm>
        </p:spPr>
        <p:txBody>
          <a:bodyPr>
            <a:noAutofit/>
          </a:bodyPr>
          <a:lstStyle>
            <a:lvl1pPr algn="ctr">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9" name="Title 8">
            <a:extLst>
              <a:ext uri="{FF2B5EF4-FFF2-40B4-BE49-F238E27FC236}">
                <a16:creationId xmlns:a16="http://schemas.microsoft.com/office/drawing/2014/main" id="{C17D8B99-C1BC-7586-42C5-9AD5FC1FBA07}"/>
              </a:ext>
            </a:extLst>
          </p:cNvPr>
          <p:cNvSpPr>
            <a:spLocks noGrp="1"/>
          </p:cNvSpPr>
          <p:nvPr>
            <p:ph type="title" hasCustomPrompt="1"/>
          </p:nvPr>
        </p:nvSpPr>
        <p:spPr/>
        <p:txBody>
          <a:bodyPr/>
          <a:lstStyle>
            <a:lvl1pPr algn="ctr">
              <a:lnSpc>
                <a:spcPct val="110000"/>
              </a:lnSpc>
              <a:defRPr sz="4400" b="0" spc="0">
                <a:solidFill>
                  <a:srgbClr val="9C7D4F"/>
                </a:solidFill>
                <a:latin typeface="Impact" panose="020B0806030902050204" pitchFamily="34" charset="0"/>
              </a:defRPr>
            </a:lvl1pPr>
          </a:lstStyle>
          <a:p>
            <a:r>
              <a:rPr lang="en-US"/>
              <a:t>Long headline goes here</a:t>
            </a:r>
            <a:endParaRPr lang="en-TH"/>
          </a:p>
        </p:txBody>
      </p:sp>
      <p:sp>
        <p:nvSpPr>
          <p:cNvPr id="12" name="Text Placeholder 8">
            <a:extLst>
              <a:ext uri="{FF2B5EF4-FFF2-40B4-BE49-F238E27FC236}">
                <a16:creationId xmlns:a16="http://schemas.microsoft.com/office/drawing/2014/main" id="{A1A16EB5-3EE0-F4E1-4E21-57499F2E5E62}"/>
              </a:ext>
            </a:extLst>
          </p:cNvPr>
          <p:cNvSpPr>
            <a:spLocks noGrp="1"/>
          </p:cNvSpPr>
          <p:nvPr>
            <p:ph type="body" sz="quarter" idx="18" hasCustomPrompt="1"/>
          </p:nvPr>
        </p:nvSpPr>
        <p:spPr>
          <a:xfrm>
            <a:off x="4487187" y="2392995"/>
            <a:ext cx="3217626" cy="207082"/>
          </a:xfrm>
        </p:spPr>
        <p:txBody>
          <a:bodyPr>
            <a:noAutofit/>
          </a:bodyPr>
          <a:lstStyle>
            <a:lvl1pPr algn="ct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cxnSp>
        <p:nvCxnSpPr>
          <p:cNvPr id="11" name="Straight Connector 10">
            <a:extLst>
              <a:ext uri="{FF2B5EF4-FFF2-40B4-BE49-F238E27FC236}">
                <a16:creationId xmlns:a16="http://schemas.microsoft.com/office/drawing/2014/main" id="{0D7DB633-42D5-9EAA-B2B4-F83C871F9CDF}"/>
              </a:ext>
            </a:extLst>
          </p:cNvPr>
          <p:cNvCxnSpPr>
            <a:cxnSpLocks/>
          </p:cNvCxnSpPr>
          <p:nvPr userDrawn="1"/>
        </p:nvCxnSpPr>
        <p:spPr>
          <a:xfrm>
            <a:off x="7988410" y="2392995"/>
            <a:ext cx="0" cy="2505008"/>
          </a:xfrm>
          <a:prstGeom prst="line">
            <a:avLst/>
          </a:prstGeom>
          <a:ln w="9525">
            <a:solidFill>
              <a:srgbClr val="9C7D4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043606-BF79-3A93-504A-3270745D192D}"/>
              </a:ext>
            </a:extLst>
          </p:cNvPr>
          <p:cNvCxnSpPr>
            <a:cxnSpLocks/>
          </p:cNvCxnSpPr>
          <p:nvPr userDrawn="1"/>
        </p:nvCxnSpPr>
        <p:spPr>
          <a:xfrm>
            <a:off x="4203589" y="2392995"/>
            <a:ext cx="0" cy="2520911"/>
          </a:xfrm>
          <a:prstGeom prst="line">
            <a:avLst/>
          </a:prstGeom>
          <a:ln w="9525">
            <a:solidFill>
              <a:srgbClr val="9C7D4F"/>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10EE3DCB-62A5-2E41-F33A-0B8AF9E7D71C}"/>
              </a:ext>
            </a:extLst>
          </p:cNvPr>
          <p:cNvSpPr>
            <a:spLocks noGrp="1"/>
          </p:cNvSpPr>
          <p:nvPr>
            <p:ph type="body" sz="quarter" idx="32" hasCustomPrompt="1"/>
          </p:nvPr>
        </p:nvSpPr>
        <p:spPr>
          <a:xfrm>
            <a:off x="702366" y="2743200"/>
            <a:ext cx="3217626" cy="2170706"/>
          </a:xfrm>
        </p:spPr>
        <p:txBody>
          <a:bodyPr>
            <a:noAutofit/>
          </a:bodyPr>
          <a:lstStyle>
            <a:lvl1pPr algn="ctr">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6" name="Text Placeholder 8">
            <a:extLst>
              <a:ext uri="{FF2B5EF4-FFF2-40B4-BE49-F238E27FC236}">
                <a16:creationId xmlns:a16="http://schemas.microsoft.com/office/drawing/2014/main" id="{48A75376-607A-D659-6711-93C561915155}"/>
              </a:ext>
            </a:extLst>
          </p:cNvPr>
          <p:cNvSpPr>
            <a:spLocks noGrp="1"/>
          </p:cNvSpPr>
          <p:nvPr>
            <p:ph type="body" sz="quarter" idx="33" hasCustomPrompt="1"/>
          </p:nvPr>
        </p:nvSpPr>
        <p:spPr>
          <a:xfrm>
            <a:off x="702366" y="2392995"/>
            <a:ext cx="3217626" cy="207082"/>
          </a:xfrm>
        </p:spPr>
        <p:txBody>
          <a:bodyPr>
            <a:noAutofit/>
          </a:bodyPr>
          <a:lstStyle>
            <a:lvl1pPr algn="ct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17" name="Text Placeholder 8">
            <a:extLst>
              <a:ext uri="{FF2B5EF4-FFF2-40B4-BE49-F238E27FC236}">
                <a16:creationId xmlns:a16="http://schemas.microsoft.com/office/drawing/2014/main" id="{C5354F5C-8801-1B8B-81CF-6EA8A1AAF0CD}"/>
              </a:ext>
            </a:extLst>
          </p:cNvPr>
          <p:cNvSpPr>
            <a:spLocks noGrp="1"/>
          </p:cNvSpPr>
          <p:nvPr>
            <p:ph type="body" sz="quarter" idx="34" hasCustomPrompt="1"/>
          </p:nvPr>
        </p:nvSpPr>
        <p:spPr>
          <a:xfrm>
            <a:off x="8264057" y="2743200"/>
            <a:ext cx="3217626" cy="2170706"/>
          </a:xfrm>
        </p:spPr>
        <p:txBody>
          <a:bodyPr>
            <a:noAutofit/>
          </a:bodyPr>
          <a:lstStyle>
            <a:lvl1pPr algn="ctr">
              <a:lnSpc>
                <a:spcPts val="1600"/>
              </a:lnSpc>
              <a:defRPr sz="1200">
                <a:solidFill>
                  <a:srgbClr val="242126"/>
                </a:solidFill>
              </a:defRPr>
            </a:lvl1pPr>
            <a:lvl2pPr>
              <a:defRPr sz="1400"/>
            </a:lvl2pPr>
            <a:lvl3pPr>
              <a:defRPr sz="1400"/>
            </a:lvl3pPr>
            <a:lvl4pPr>
              <a:defRPr sz="1400"/>
            </a:lvl4pPr>
            <a:lvl5pPr>
              <a:defRPr sz="1400"/>
            </a:lvl5pPr>
          </a:lstStyle>
          <a:p>
            <a:pPr lvl="0"/>
            <a:r>
              <a:rPr lang="en-US" err="1"/>
              <a:t>Optate</a:t>
            </a:r>
            <a:r>
              <a:rPr lang="en-US"/>
              <a:t> dem </a:t>
            </a:r>
            <a:r>
              <a:rPr lang="en-US" err="1"/>
              <a:t>ut</a:t>
            </a:r>
            <a:r>
              <a:rPr lang="en-US"/>
              <a:t> </a:t>
            </a:r>
            <a:r>
              <a:rPr lang="en-US" err="1"/>
              <a:t>ut</a:t>
            </a:r>
            <a:r>
              <a:rPr lang="en-US"/>
              <a:t> qui </a:t>
            </a:r>
            <a:r>
              <a:rPr lang="en-US" err="1"/>
              <a:t>ulpa</a:t>
            </a:r>
            <a:r>
              <a:rPr lang="en-US"/>
              <a:t> dolore </a:t>
            </a:r>
            <a:r>
              <a:rPr lang="en-US" err="1"/>
              <a:t>conre</a:t>
            </a:r>
            <a:r>
              <a:rPr lang="en-US"/>
              <a:t> post </a:t>
            </a:r>
            <a:r>
              <a:rPr lang="en-US" err="1"/>
              <a:t>estia</a:t>
            </a:r>
            <a:r>
              <a:rPr lang="en-US"/>
              <a:t> </a:t>
            </a:r>
            <a:r>
              <a:rPr lang="en-US" err="1"/>
              <a:t>aute</a:t>
            </a:r>
            <a:r>
              <a:rPr lang="en-US"/>
              <a:t> </a:t>
            </a:r>
            <a:r>
              <a:rPr lang="en-US" err="1"/>
              <a:t>acipsundiae</a:t>
            </a:r>
            <a:r>
              <a:rPr lang="en-US"/>
              <a:t>. Magnis qui </a:t>
            </a:r>
            <a:r>
              <a:rPr lang="en-US" err="1"/>
              <a:t>busamus</a:t>
            </a:r>
            <a:r>
              <a:rPr lang="en-US"/>
              <a:t> </a:t>
            </a:r>
            <a:r>
              <a:rPr lang="en-US" err="1"/>
              <a:t>commosam</a:t>
            </a:r>
            <a:r>
              <a:rPr lang="en-US"/>
              <a:t> </a:t>
            </a:r>
            <a:r>
              <a:rPr lang="en-US" err="1"/>
              <a:t>fugia</a:t>
            </a:r>
            <a:r>
              <a:rPr lang="en-US"/>
              <a:t> </a:t>
            </a:r>
            <a:r>
              <a:rPr lang="en-US" err="1"/>
              <a:t>tiaest</a:t>
            </a:r>
            <a:r>
              <a:rPr lang="en-US"/>
              <a:t>, sum </a:t>
            </a:r>
            <a:r>
              <a:rPr lang="en-US" err="1"/>
              <a:t>sedit</a:t>
            </a:r>
            <a:r>
              <a:rPr lang="en-US"/>
              <a:t> </a:t>
            </a:r>
            <a:r>
              <a:rPr lang="en-US" err="1"/>
              <a:t>ipidesequae</a:t>
            </a:r>
            <a:r>
              <a:rPr lang="en-US"/>
              <a:t> sit </a:t>
            </a:r>
            <a:r>
              <a:rPr lang="en-US" err="1"/>
              <a:t>velia</a:t>
            </a:r>
            <a:r>
              <a:rPr lang="en-US"/>
              <a:t> </a:t>
            </a:r>
            <a:r>
              <a:rPr lang="en-US" err="1"/>
              <a:t>vollit</a:t>
            </a:r>
            <a:r>
              <a:rPr lang="en-US"/>
              <a:t> </a:t>
            </a:r>
            <a:r>
              <a:rPr lang="en-US" err="1"/>
              <a:t>aborecero</a:t>
            </a:r>
            <a:r>
              <a:rPr lang="en-US"/>
              <a:t> </a:t>
            </a:r>
            <a:r>
              <a:rPr lang="en-US" err="1"/>
              <a:t>magnis</a:t>
            </a:r>
            <a:r>
              <a:rPr lang="en-US"/>
              <a:t> </a:t>
            </a:r>
            <a:r>
              <a:rPr lang="en-US" err="1"/>
              <a:t>volorepudis</a:t>
            </a:r>
            <a:r>
              <a:rPr lang="en-US"/>
              <a:t> </a:t>
            </a:r>
            <a:r>
              <a:rPr lang="en-US" err="1"/>
              <a:t>eatrt</a:t>
            </a:r>
            <a:r>
              <a:rPr lang="en-US"/>
              <a:t>. </a:t>
            </a:r>
            <a:r>
              <a:rPr lang="en-US" err="1"/>
              <a:t>Unt</a:t>
            </a:r>
            <a:r>
              <a:rPr lang="en-US"/>
              <a:t> ex </a:t>
            </a:r>
            <a:r>
              <a:rPr lang="en-US" err="1"/>
              <a:t>endesequia</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fugiam</a:t>
            </a:r>
            <a:r>
              <a:rPr lang="en-US"/>
              <a:t>, </a:t>
            </a:r>
            <a:r>
              <a:rPr lang="en-US" err="1"/>
              <a:t>ommo</a:t>
            </a:r>
            <a:r>
              <a:rPr lang="en-US"/>
              <a:t> </a:t>
            </a:r>
            <a:r>
              <a:rPr lang="en-US" err="1"/>
              <a:t>luptatur</a:t>
            </a:r>
            <a:r>
              <a:rPr lang="en-US"/>
              <a:t> </a:t>
            </a:r>
            <a:r>
              <a:rPr lang="en-US" err="1"/>
              <a:t>aut</a:t>
            </a:r>
            <a:r>
              <a:rPr lang="en-US"/>
              <a:t> que </a:t>
            </a:r>
            <a:r>
              <a:rPr lang="en-US" err="1"/>
              <a:t>laborro</a:t>
            </a:r>
            <a:r>
              <a:rPr lang="en-US"/>
              <a:t> </a:t>
            </a:r>
            <a:r>
              <a:rPr lang="en-US" err="1"/>
              <a:t>etur</a:t>
            </a:r>
            <a:r>
              <a:rPr lang="en-US"/>
              <a:t> </a:t>
            </a:r>
            <a:r>
              <a:rPr lang="en-US" err="1"/>
              <a:t>sam</a:t>
            </a:r>
            <a:r>
              <a:rPr lang="en-US"/>
              <a:t> </a:t>
            </a:r>
            <a:r>
              <a:rPr lang="en-US" err="1"/>
              <a:t>invelendi</a:t>
            </a:r>
            <a:r>
              <a:rPr lang="en-US"/>
              <a:t> </a:t>
            </a:r>
            <a:r>
              <a:rPr lang="en-US" err="1"/>
              <a:t>nums</a:t>
            </a:r>
            <a:r>
              <a:rPr lang="en-US"/>
              <a:t> </a:t>
            </a:r>
            <a:r>
              <a:rPr lang="en-US" err="1"/>
              <a:t>undion</a:t>
            </a:r>
            <a:r>
              <a:rPr lang="en-US"/>
              <a:t> </a:t>
            </a:r>
            <a:r>
              <a:rPr lang="en-US" err="1"/>
              <a:t>sequi</a:t>
            </a:r>
            <a:r>
              <a:rPr lang="en-US"/>
              <a:t> </a:t>
            </a:r>
            <a:r>
              <a:rPr lang="en-US" err="1"/>
              <a:t>dolo</a:t>
            </a:r>
            <a:r>
              <a:rPr lang="en-US"/>
              <a:t> </a:t>
            </a:r>
            <a:r>
              <a:rPr lang="en-US" err="1"/>
              <a:t>bere</a:t>
            </a:r>
            <a:r>
              <a:rPr lang="en-US"/>
              <a:t> </a:t>
            </a:r>
            <a:r>
              <a:rPr lang="en-US" err="1"/>
              <a:t>henim</a:t>
            </a:r>
            <a:r>
              <a:rPr lang="en-US"/>
              <a:t> </a:t>
            </a:r>
            <a:r>
              <a:rPr lang="en-US" err="1"/>
              <a:t>ipsa</a:t>
            </a:r>
            <a:r>
              <a:rPr lang="en-US"/>
              <a:t>  </a:t>
            </a:r>
            <a:r>
              <a:rPr lang="en-US" err="1"/>
              <a:t>dorem</a:t>
            </a:r>
            <a:r>
              <a:rPr lang="en-US"/>
              <a:t> </a:t>
            </a:r>
            <a:r>
              <a:rPr lang="en-US" err="1"/>
              <a:t>consequ</a:t>
            </a:r>
            <a:r>
              <a:rPr lang="en-US"/>
              <a:t> </a:t>
            </a:r>
            <a:r>
              <a:rPr lang="en-US" err="1"/>
              <a:t>iasperio</a:t>
            </a:r>
            <a:r>
              <a:rPr lang="en-US"/>
              <a:t> </a:t>
            </a:r>
            <a:r>
              <a:rPr lang="en-US" err="1"/>
              <a:t>magnis</a:t>
            </a:r>
            <a:r>
              <a:rPr lang="en-US"/>
              <a:t> vent, </a:t>
            </a:r>
            <a:r>
              <a:rPr lang="en-US" err="1"/>
              <a:t>vollecatium</a:t>
            </a:r>
            <a:r>
              <a:rPr lang="en-US"/>
              <a:t> </a:t>
            </a:r>
            <a:r>
              <a:rPr lang="en-US" err="1"/>
              <a:t>ipsa</a:t>
            </a:r>
            <a:r>
              <a:rPr lang="en-US"/>
              <a:t>.</a:t>
            </a:r>
          </a:p>
        </p:txBody>
      </p:sp>
      <p:sp>
        <p:nvSpPr>
          <p:cNvPr id="18" name="Text Placeholder 8">
            <a:extLst>
              <a:ext uri="{FF2B5EF4-FFF2-40B4-BE49-F238E27FC236}">
                <a16:creationId xmlns:a16="http://schemas.microsoft.com/office/drawing/2014/main" id="{69400603-25E1-776E-7860-2DD8C0F50286}"/>
              </a:ext>
            </a:extLst>
          </p:cNvPr>
          <p:cNvSpPr>
            <a:spLocks noGrp="1"/>
          </p:cNvSpPr>
          <p:nvPr>
            <p:ph type="body" sz="quarter" idx="35" hasCustomPrompt="1"/>
          </p:nvPr>
        </p:nvSpPr>
        <p:spPr>
          <a:xfrm>
            <a:off x="8264057" y="2392995"/>
            <a:ext cx="3217626" cy="207082"/>
          </a:xfrm>
        </p:spPr>
        <p:txBody>
          <a:bodyPr>
            <a:noAutofit/>
          </a:bodyPr>
          <a:lstStyle>
            <a:lvl1pPr algn="ctr">
              <a:lnSpc>
                <a:spcPts val="1000"/>
              </a:lnSpc>
              <a:defRPr sz="1100" b="0" i="0" spc="200" baseline="0">
                <a:solidFill>
                  <a:srgbClr val="242126"/>
                </a:solidFill>
                <a:latin typeface="Helvetica" pitchFamily="2" charset="0"/>
                <a:cs typeface="Plus Jakarta Sans Medium" pitchFamily="2" charset="77"/>
              </a:defRPr>
            </a:lvl1pPr>
            <a:lvl2pPr>
              <a:defRPr sz="1400"/>
            </a:lvl2pPr>
            <a:lvl3pPr>
              <a:defRPr sz="1400"/>
            </a:lvl3pPr>
            <a:lvl4pPr>
              <a:defRPr sz="1400"/>
            </a:lvl4pPr>
            <a:lvl5pPr>
              <a:defRPr sz="1400"/>
            </a:lvl5pPr>
          </a:lstStyle>
          <a:p>
            <a:pPr lvl="0"/>
            <a:r>
              <a:rPr lang="en-US"/>
              <a:t>SUBHEADING GOES HERE</a:t>
            </a:r>
          </a:p>
        </p:txBody>
      </p:sp>
      <p:sp>
        <p:nvSpPr>
          <p:cNvPr id="5" name="Slide Number Placeholder 4">
            <a:extLst>
              <a:ext uri="{FF2B5EF4-FFF2-40B4-BE49-F238E27FC236}">
                <a16:creationId xmlns:a16="http://schemas.microsoft.com/office/drawing/2014/main" id="{FBCF19D8-8988-D8B7-6C57-C4C04BD0A3DD}"/>
              </a:ext>
            </a:extLst>
          </p:cNvPr>
          <p:cNvSpPr>
            <a:spLocks noGrp="1"/>
          </p:cNvSpPr>
          <p:nvPr>
            <p:ph type="sldNum" sz="quarter" idx="37"/>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E9351FD7-F6E9-EDFC-DDD7-2E682FD57309}"/>
              </a:ext>
            </a:extLst>
          </p:cNvPr>
          <p:cNvSpPr>
            <a:spLocks noGrp="1"/>
          </p:cNvSpPr>
          <p:nvPr>
            <p:ph type="ftr" sz="quarter" idx="38"/>
          </p:nvPr>
        </p:nvSpPr>
        <p:spPr/>
        <p:txBody>
          <a:bodyPr/>
          <a:lstStyle/>
          <a:p>
            <a:r>
              <a:rPr lang="en-US"/>
              <a:t>ELEWANA  |  PRESENTATION TITLE</a:t>
            </a:r>
          </a:p>
        </p:txBody>
      </p:sp>
    </p:spTree>
    <p:extLst>
      <p:ext uri="{BB962C8B-B14F-4D97-AF65-F5344CB8AC3E}">
        <p14:creationId xmlns:p14="http://schemas.microsoft.com/office/powerpoint/2010/main" val="338480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lewana_Quote Highlight_Light">
    <p:bg>
      <p:bgPr>
        <a:solidFill>
          <a:srgbClr val="EBE8D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9F5922-48BE-5372-5973-9683A44440AF}"/>
              </a:ext>
            </a:extLst>
          </p:cNvPr>
          <p:cNvSpPr>
            <a:spLocks noGrp="1"/>
          </p:cNvSpPr>
          <p:nvPr>
            <p:ph type="sldNum" sz="quarter" idx="11"/>
          </p:nvPr>
        </p:nvSpPr>
        <p:spPr/>
        <p:txBody>
          <a:bodyPr/>
          <a:lstStyle/>
          <a:p>
            <a:fld id="{AF68E7FD-7311-D247-9A21-C4C10E3F1E65}" type="slidenum">
              <a:rPr lang="en-TH" smtClean="0"/>
              <a:pPr/>
              <a:t>‹#›</a:t>
            </a:fld>
            <a:endParaRPr lang="en-TH"/>
          </a:p>
        </p:txBody>
      </p:sp>
      <p:sp>
        <p:nvSpPr>
          <p:cNvPr id="4" name="Footer Placeholder 3">
            <a:extLst>
              <a:ext uri="{FF2B5EF4-FFF2-40B4-BE49-F238E27FC236}">
                <a16:creationId xmlns:a16="http://schemas.microsoft.com/office/drawing/2014/main" id="{B57C7FDE-FC57-2FE5-AE62-61838AF37FAA}"/>
              </a:ext>
            </a:extLst>
          </p:cNvPr>
          <p:cNvSpPr>
            <a:spLocks noGrp="1"/>
          </p:cNvSpPr>
          <p:nvPr>
            <p:ph type="ftr" sz="quarter" idx="12"/>
          </p:nvPr>
        </p:nvSpPr>
        <p:spPr/>
        <p:txBody>
          <a:bodyPr/>
          <a:lstStyle/>
          <a:p>
            <a:r>
              <a:rPr lang="en-US"/>
              <a:t>ELEWANA  |  PRESENTATION TITLE</a:t>
            </a:r>
          </a:p>
        </p:txBody>
      </p:sp>
      <p:sp>
        <p:nvSpPr>
          <p:cNvPr id="2" name="Title 1">
            <a:extLst>
              <a:ext uri="{FF2B5EF4-FFF2-40B4-BE49-F238E27FC236}">
                <a16:creationId xmlns:a16="http://schemas.microsoft.com/office/drawing/2014/main" id="{E0B82B99-D3FF-7BAC-A254-4CE2B67C5FDA}"/>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918867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lewana_Quote Highlight_Dark">
    <p:bg>
      <p:bgPr>
        <a:solidFill>
          <a:srgbClr val="242126"/>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9F5B20-5C33-0DC9-09C1-4B74D7C643C7}"/>
              </a:ext>
            </a:extLst>
          </p:cNvPr>
          <p:cNvSpPr>
            <a:spLocks noGrp="1"/>
          </p:cNvSpPr>
          <p:nvPr>
            <p:ph type="ftr" sz="quarter" idx="10"/>
          </p:nvPr>
        </p:nvSpPr>
        <p:spPr/>
        <p:txBody>
          <a:bodyPr/>
          <a:lstStyle>
            <a:lvl1pPr>
              <a:defRPr>
                <a:solidFill>
                  <a:srgbClr val="EBE8D9"/>
                </a:solidFill>
              </a:defRPr>
            </a:lvl1pPr>
          </a:lstStyle>
          <a:p>
            <a:r>
              <a:rPr lang="en-US"/>
              <a:t>ELEWANA  |  PRESENTATION TITLE</a:t>
            </a:r>
          </a:p>
        </p:txBody>
      </p:sp>
      <p:sp>
        <p:nvSpPr>
          <p:cNvPr id="5" name="Slide Number Placeholder 4">
            <a:extLst>
              <a:ext uri="{FF2B5EF4-FFF2-40B4-BE49-F238E27FC236}">
                <a16:creationId xmlns:a16="http://schemas.microsoft.com/office/drawing/2014/main" id="{C71E62D0-F119-577A-22F3-CAF7493C933D}"/>
              </a:ext>
            </a:extLst>
          </p:cNvPr>
          <p:cNvSpPr>
            <a:spLocks noGrp="1"/>
          </p:cNvSpPr>
          <p:nvPr>
            <p:ph type="sldNum" sz="quarter" idx="11"/>
          </p:nvPr>
        </p:nvSpPr>
        <p:spPr/>
        <p:txBody>
          <a:bodyPr/>
          <a:lstStyle>
            <a:lvl1pPr>
              <a:defRPr>
                <a:solidFill>
                  <a:srgbClr val="EBE8D9"/>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85F67C4D-DC60-3A40-4546-5F88CA38FB1C}"/>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1436349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lewana_Quote Highlight_Image">
    <p:bg>
      <p:bgPr>
        <a:solidFill>
          <a:srgbClr val="0D4877"/>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159C562-F7C5-15A2-7B26-E841CA9AF61E}"/>
              </a:ext>
            </a:extLst>
          </p:cNvPr>
          <p:cNvSpPr>
            <a:spLocks noGrp="1"/>
          </p:cNvSpPr>
          <p:nvPr>
            <p:ph type="pic" sz="quarter" idx="12"/>
          </p:nvPr>
        </p:nvSpPr>
        <p:spPr>
          <a:xfrm>
            <a:off x="0" y="0"/>
            <a:ext cx="12192000" cy="6858000"/>
          </a:xfrm>
          <a:solidFill>
            <a:schemeClr val="bg1">
              <a:lumMod val="50000"/>
            </a:schemeClr>
          </a:solidFill>
        </p:spPr>
        <p:txBody>
          <a:bodyPr/>
          <a:lstStyle>
            <a:lvl1pPr>
              <a:defRPr sz="1600">
                <a:solidFill>
                  <a:schemeClr val="bg1"/>
                </a:solidFill>
              </a:defRPr>
            </a:lvl1pPr>
          </a:lstStyle>
          <a:p>
            <a:endParaRPr lang="en-TH"/>
          </a:p>
        </p:txBody>
      </p:sp>
      <p:sp>
        <p:nvSpPr>
          <p:cNvPr id="4" name="Footer Placeholder 3">
            <a:extLst>
              <a:ext uri="{FF2B5EF4-FFF2-40B4-BE49-F238E27FC236}">
                <a16:creationId xmlns:a16="http://schemas.microsoft.com/office/drawing/2014/main" id="{C739E15E-4196-9E02-E0EE-E18F9A9FC1FC}"/>
              </a:ext>
            </a:extLst>
          </p:cNvPr>
          <p:cNvSpPr>
            <a:spLocks noGrp="1"/>
          </p:cNvSpPr>
          <p:nvPr>
            <p:ph type="ftr" sz="quarter" idx="10"/>
          </p:nvPr>
        </p:nvSpPr>
        <p:spPr/>
        <p:txBody>
          <a:bodyPr/>
          <a:lstStyle>
            <a:lvl1pPr>
              <a:defRPr>
                <a:solidFill>
                  <a:schemeClr val="bg1"/>
                </a:solidFill>
              </a:defRPr>
            </a:lvl1pPr>
          </a:lstStyle>
          <a:p>
            <a:r>
              <a:rPr lang="en-US"/>
              <a:t>ELEWANA  |  PRESENTATION TITLE</a:t>
            </a:r>
          </a:p>
        </p:txBody>
      </p:sp>
      <p:sp>
        <p:nvSpPr>
          <p:cNvPr id="5" name="Slide Number Placeholder 4">
            <a:extLst>
              <a:ext uri="{FF2B5EF4-FFF2-40B4-BE49-F238E27FC236}">
                <a16:creationId xmlns:a16="http://schemas.microsoft.com/office/drawing/2014/main" id="{EDFF607A-4B64-37FF-F346-9C91DEC7B180}"/>
              </a:ext>
            </a:extLst>
          </p:cNvPr>
          <p:cNvSpPr>
            <a:spLocks noGrp="1"/>
          </p:cNvSpPr>
          <p:nvPr>
            <p:ph type="sldNum" sz="quarter" idx="11"/>
          </p:nvPr>
        </p:nvSpPr>
        <p:spPr/>
        <p:txBody>
          <a:bodyPr/>
          <a:lstStyle>
            <a:lvl1pPr>
              <a:defRPr>
                <a:solidFill>
                  <a:schemeClr val="bg1"/>
                </a:solidFill>
              </a:defRPr>
            </a:lvl1pPr>
          </a:lstStyle>
          <a:p>
            <a:fld id="{AF68E7FD-7311-D247-9A21-C4C10E3F1E65}" type="slidenum">
              <a:rPr lang="en-TH" smtClean="0"/>
              <a:pPr/>
              <a:t>‹#›</a:t>
            </a:fld>
            <a:endParaRPr lang="en-TH"/>
          </a:p>
        </p:txBody>
      </p:sp>
      <p:sp>
        <p:nvSpPr>
          <p:cNvPr id="2" name="Title 1">
            <a:extLst>
              <a:ext uri="{FF2B5EF4-FFF2-40B4-BE49-F238E27FC236}">
                <a16:creationId xmlns:a16="http://schemas.microsoft.com/office/drawing/2014/main" id="{6FAC1C47-AFCA-8D7D-9EF8-938A7017F6F6}"/>
              </a:ext>
            </a:extLst>
          </p:cNvPr>
          <p:cNvSpPr>
            <a:spLocks noGrp="1"/>
          </p:cNvSpPr>
          <p:nvPr>
            <p:ph type="title" hasCustomPrompt="1"/>
          </p:nvPr>
        </p:nvSpPr>
        <p:spPr>
          <a:xfrm>
            <a:off x="368416" y="502170"/>
            <a:ext cx="11443833" cy="5209082"/>
          </a:xfrm>
        </p:spPr>
        <p:txBody>
          <a:bodyPr anchor="t" anchorCtr="0">
            <a:noAutofit/>
          </a:bodyPr>
          <a:lstStyle>
            <a:lvl1pPr algn="l">
              <a:lnSpc>
                <a:spcPct val="110000"/>
              </a:lnSpc>
              <a:defRPr sz="6000" b="0" spc="0">
                <a:solidFill>
                  <a:schemeClr val="bg1"/>
                </a:solidFill>
                <a:latin typeface="Impact" panose="020B0806030902050204" pitchFamily="34" charset="0"/>
              </a:defRPr>
            </a:lvl1pPr>
          </a:lstStyle>
          <a:p>
            <a:r>
              <a:rPr lang="en-US"/>
              <a:t>Lorem Ipsum is simply dummy text of the printing and typesetting industry. Lorem Ipsum has been the industry's standard dummy text ever since the 1500s.</a:t>
            </a:r>
            <a:endParaRPr lang="en-TH"/>
          </a:p>
        </p:txBody>
      </p:sp>
    </p:spTree>
    <p:extLst>
      <p:ext uri="{BB962C8B-B14F-4D97-AF65-F5344CB8AC3E}">
        <p14:creationId xmlns:p14="http://schemas.microsoft.com/office/powerpoint/2010/main" val="649106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lewana_Infographic 1_Light">
    <p:bg>
      <p:bgPr>
        <a:solidFill>
          <a:srgbClr val="EBE8D9"/>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242126"/>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11" name="Slide Number Placeholder 10">
            <a:extLst>
              <a:ext uri="{FF2B5EF4-FFF2-40B4-BE49-F238E27FC236}">
                <a16:creationId xmlns:a16="http://schemas.microsoft.com/office/drawing/2014/main" id="{C9F3A668-968D-EEF1-18B5-8664959A1DD9}"/>
              </a:ext>
            </a:extLst>
          </p:cNvPr>
          <p:cNvSpPr>
            <a:spLocks noGrp="1"/>
          </p:cNvSpPr>
          <p:nvPr>
            <p:ph type="sldNum" sz="quarter" idx="31"/>
          </p:nvPr>
        </p:nvSpPr>
        <p:spPr/>
        <p:txBody>
          <a:bodyPr/>
          <a:lstStyle/>
          <a:p>
            <a:fld id="{AF68E7FD-7311-D247-9A21-C4C10E3F1E65}" type="slidenum">
              <a:rPr lang="en-TH" smtClean="0"/>
              <a:pPr/>
              <a:t>‹#›</a:t>
            </a:fld>
            <a:endParaRPr lang="en-TH"/>
          </a:p>
        </p:txBody>
      </p:sp>
      <p:sp>
        <p:nvSpPr>
          <p:cNvPr id="8" name="Footer Placeholder 7">
            <a:extLst>
              <a:ext uri="{FF2B5EF4-FFF2-40B4-BE49-F238E27FC236}">
                <a16:creationId xmlns:a16="http://schemas.microsoft.com/office/drawing/2014/main" id="{FEB2780A-E5A0-E5E6-F3D7-1D5A307E127E}"/>
              </a:ext>
            </a:extLst>
          </p:cNvPr>
          <p:cNvSpPr>
            <a:spLocks noGrp="1"/>
          </p:cNvSpPr>
          <p:nvPr>
            <p:ph type="ftr" sz="quarter" idx="32"/>
          </p:nvPr>
        </p:nvSpPr>
        <p:spPr/>
        <p:txBody>
          <a:bodyPr/>
          <a:lstStyle/>
          <a:p>
            <a:r>
              <a:rPr lang="en-US"/>
              <a:t>ELEWANA  |  PRESENTATION TITLE</a:t>
            </a:r>
          </a:p>
        </p:txBody>
      </p:sp>
      <p:sp>
        <p:nvSpPr>
          <p:cNvPr id="7" name="Text Placeholder 22">
            <a:extLst>
              <a:ext uri="{FF2B5EF4-FFF2-40B4-BE49-F238E27FC236}">
                <a16:creationId xmlns:a16="http://schemas.microsoft.com/office/drawing/2014/main" id="{D3C6CA24-B0CD-304F-0D09-4B46A7ED7C47}"/>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01</a:t>
            </a:r>
          </a:p>
        </p:txBody>
      </p:sp>
      <p:sp>
        <p:nvSpPr>
          <p:cNvPr id="14" name="Text Placeholder 22">
            <a:extLst>
              <a:ext uri="{FF2B5EF4-FFF2-40B4-BE49-F238E27FC236}">
                <a16:creationId xmlns:a16="http://schemas.microsoft.com/office/drawing/2014/main" id="{C1BC1E71-C8D9-8A37-243C-93BCE362BD23}"/>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3BD6CD32-CB55-3B04-3C73-596573E645DE}"/>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CA8EE9A5-D9EB-4E07-6CF8-F5DC391BE0B0}"/>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18BE284F-FDB0-27D9-CACA-EE3222BC3478}"/>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727AB248-0758-6188-6EAD-64A7546708D6}"/>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15599986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lewana_Infographic 1_Dark">
    <p:bg>
      <p:bgPr>
        <a:solidFill>
          <a:srgbClr val="242126"/>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56FFA38-34ED-A681-E3C6-80408DAB5CD6}"/>
              </a:ext>
            </a:extLst>
          </p:cNvPr>
          <p:cNvSpPr>
            <a:spLocks noGrp="1"/>
          </p:cNvSpPr>
          <p:nvPr>
            <p:ph type="body" sz="quarter" idx="13" hasCustomPrompt="1"/>
          </p:nvPr>
        </p:nvSpPr>
        <p:spPr>
          <a:xfrm>
            <a:off x="909483" y="4386298"/>
            <a:ext cx="3134033" cy="855826"/>
          </a:xfrm>
        </p:spPr>
        <p:txBody>
          <a:bodyPr>
            <a:normAutofit/>
          </a:bodyPr>
          <a:lstStyle>
            <a:lvl1pPr>
              <a:lnSpc>
                <a:spcPts val="1600"/>
              </a:lnSpc>
              <a:defRPr sz="12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4" name="Text Placeholder 8">
            <a:extLst>
              <a:ext uri="{FF2B5EF4-FFF2-40B4-BE49-F238E27FC236}">
                <a16:creationId xmlns:a16="http://schemas.microsoft.com/office/drawing/2014/main" id="{E02A6CAF-7BBC-96F9-0747-582B606BA0B2}"/>
              </a:ext>
            </a:extLst>
          </p:cNvPr>
          <p:cNvSpPr>
            <a:spLocks noGrp="1"/>
          </p:cNvSpPr>
          <p:nvPr>
            <p:ph type="body" sz="quarter" idx="28" hasCustomPrompt="1"/>
          </p:nvPr>
        </p:nvSpPr>
        <p:spPr>
          <a:xfrm>
            <a:off x="4535278" y="4386298"/>
            <a:ext cx="3134033" cy="855826"/>
          </a:xfrm>
        </p:spPr>
        <p:txBody>
          <a:bodyPr>
            <a:normAutofit/>
          </a:bodyPr>
          <a:lstStyle>
            <a:lvl1pPr>
              <a:lnSpc>
                <a:spcPts val="1600"/>
              </a:lnSpc>
              <a:defRPr sz="12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6" name="Text Placeholder 8">
            <a:extLst>
              <a:ext uri="{FF2B5EF4-FFF2-40B4-BE49-F238E27FC236}">
                <a16:creationId xmlns:a16="http://schemas.microsoft.com/office/drawing/2014/main" id="{7AFF6B5B-254F-36AF-0146-81034ECCFCAA}"/>
              </a:ext>
            </a:extLst>
          </p:cNvPr>
          <p:cNvSpPr>
            <a:spLocks noGrp="1"/>
          </p:cNvSpPr>
          <p:nvPr>
            <p:ph type="body" sz="quarter" idx="29" hasCustomPrompt="1"/>
          </p:nvPr>
        </p:nvSpPr>
        <p:spPr>
          <a:xfrm>
            <a:off x="8169024" y="4386298"/>
            <a:ext cx="3134033" cy="855826"/>
          </a:xfrm>
        </p:spPr>
        <p:txBody>
          <a:bodyPr>
            <a:normAutofit/>
          </a:bodyPr>
          <a:lstStyle>
            <a:lvl1pPr>
              <a:lnSpc>
                <a:spcPts val="1600"/>
              </a:lnSpc>
              <a:defRPr sz="1200">
                <a:solidFill>
                  <a:srgbClr val="EBE8D9"/>
                </a:solidFill>
              </a:defRPr>
            </a:lvl1pPr>
            <a:lvl2pPr>
              <a:defRPr sz="1400"/>
            </a:lvl2pPr>
            <a:lvl3pPr>
              <a:defRPr sz="1400"/>
            </a:lvl3pPr>
            <a:lvl4pPr>
              <a:defRPr sz="1400"/>
            </a:lvl4pPr>
            <a:lvl5pPr>
              <a:defRPr sz="1400"/>
            </a:lvl5pPr>
          </a:lstStyle>
          <a:p>
            <a:pPr lvl="0"/>
            <a:r>
              <a:rPr lang="en-US"/>
              <a:t>Lorem ipsum </a:t>
            </a:r>
            <a:r>
              <a:rPr lang="en-US" err="1"/>
              <a:t>dorem</a:t>
            </a:r>
            <a:r>
              <a:rPr lang="en-US"/>
              <a:t> </a:t>
            </a:r>
            <a:r>
              <a:rPr lang="en-US" err="1"/>
              <a:t>voluptatiae</a:t>
            </a:r>
            <a:r>
              <a:rPr lang="en-US"/>
              <a:t> </a:t>
            </a:r>
            <a:r>
              <a:rPr lang="en-US" err="1"/>
              <a:t>siti</a:t>
            </a:r>
            <a:r>
              <a:rPr lang="en-US"/>
              <a:t> </a:t>
            </a:r>
            <a:br>
              <a:rPr lang="en-US"/>
            </a:br>
            <a:r>
              <a:rPr lang="en-US"/>
              <a:t>in prate </a:t>
            </a:r>
            <a:r>
              <a:rPr lang="en-US" err="1"/>
              <a:t>aciendae</a:t>
            </a:r>
            <a:r>
              <a:rPr lang="en-US"/>
              <a:t> </a:t>
            </a:r>
            <a:r>
              <a:rPr lang="en-US" err="1"/>
              <a:t>deniminis</a:t>
            </a:r>
            <a:r>
              <a:rPr lang="en-US"/>
              <a:t> </a:t>
            </a:r>
            <a:r>
              <a:rPr lang="en-US" err="1"/>
              <a:t>nia</a:t>
            </a:r>
            <a:r>
              <a:rPr lang="en-US"/>
              <a:t> quo </a:t>
            </a:r>
            <a:r>
              <a:rPr lang="en-US" err="1"/>
              <a:t>mintest</a:t>
            </a:r>
            <a:r>
              <a:rPr lang="en-US"/>
              <a:t>.</a:t>
            </a:r>
            <a:br>
              <a:rPr lang="en-US"/>
            </a:br>
            <a:r>
              <a:rPr lang="en-US" err="1"/>
              <a:t>Ipit</a:t>
            </a:r>
            <a:r>
              <a:rPr lang="en-US"/>
              <a:t> voles </a:t>
            </a:r>
            <a:r>
              <a:rPr lang="en-US" err="1"/>
              <a:t>mos</a:t>
            </a:r>
            <a:r>
              <a:rPr lang="en-US"/>
              <a:t> nis </a:t>
            </a:r>
            <a:r>
              <a:rPr lang="en-US" err="1"/>
              <a:t>estem</a:t>
            </a:r>
            <a:r>
              <a:rPr lang="en-US"/>
              <a:t> </a:t>
            </a:r>
            <a:r>
              <a:rPr lang="en-US" err="1"/>
              <a:t>voluptatiae</a:t>
            </a:r>
            <a:r>
              <a:rPr lang="en-US"/>
              <a:t> </a:t>
            </a:r>
            <a:r>
              <a:rPr lang="en-US" err="1"/>
              <a:t>siti</a:t>
            </a:r>
            <a:r>
              <a:rPr lang="en-US"/>
              <a:t>.</a:t>
            </a:r>
          </a:p>
        </p:txBody>
      </p:sp>
      <p:sp>
        <p:nvSpPr>
          <p:cNvPr id="8" name="Footer Placeholder 7">
            <a:extLst>
              <a:ext uri="{FF2B5EF4-FFF2-40B4-BE49-F238E27FC236}">
                <a16:creationId xmlns:a16="http://schemas.microsoft.com/office/drawing/2014/main" id="{A1C362E6-70BA-A1B6-268A-804C8A28EB22}"/>
              </a:ext>
            </a:extLst>
          </p:cNvPr>
          <p:cNvSpPr>
            <a:spLocks noGrp="1"/>
          </p:cNvSpPr>
          <p:nvPr>
            <p:ph type="ftr" sz="quarter" idx="30"/>
          </p:nvPr>
        </p:nvSpPr>
        <p:spPr/>
        <p:txBody>
          <a:bodyPr/>
          <a:lstStyle>
            <a:lvl1pPr>
              <a:defRPr>
                <a:solidFill>
                  <a:srgbClr val="EBE8D9"/>
                </a:solidFill>
              </a:defRPr>
            </a:lvl1pPr>
          </a:lstStyle>
          <a:p>
            <a:r>
              <a:rPr lang="en-US"/>
              <a:t>ELEWANA  |  PRESENTATION TITLE</a:t>
            </a:r>
          </a:p>
        </p:txBody>
      </p:sp>
      <p:sp>
        <p:nvSpPr>
          <p:cNvPr id="14" name="Slide Number Placeholder 13">
            <a:extLst>
              <a:ext uri="{FF2B5EF4-FFF2-40B4-BE49-F238E27FC236}">
                <a16:creationId xmlns:a16="http://schemas.microsoft.com/office/drawing/2014/main" id="{551109C9-ABD2-3B1B-9105-D76966DC8317}"/>
              </a:ext>
            </a:extLst>
          </p:cNvPr>
          <p:cNvSpPr>
            <a:spLocks noGrp="1"/>
          </p:cNvSpPr>
          <p:nvPr>
            <p:ph type="sldNum" sz="quarter" idx="31"/>
          </p:nvPr>
        </p:nvSpPr>
        <p:spPr/>
        <p:txBody>
          <a:bodyPr/>
          <a:lstStyle>
            <a:lvl1pPr>
              <a:defRPr>
                <a:solidFill>
                  <a:srgbClr val="EBE8D9"/>
                </a:solidFill>
              </a:defRPr>
            </a:lvl1pPr>
          </a:lstStyle>
          <a:p>
            <a:fld id="{AF68E7FD-7311-D247-9A21-C4C10E3F1E65}" type="slidenum">
              <a:rPr lang="en-TH" smtClean="0"/>
              <a:pPr/>
              <a:t>‹#›</a:t>
            </a:fld>
            <a:endParaRPr lang="en-TH"/>
          </a:p>
        </p:txBody>
      </p:sp>
      <p:sp>
        <p:nvSpPr>
          <p:cNvPr id="7" name="Text Placeholder 22">
            <a:extLst>
              <a:ext uri="{FF2B5EF4-FFF2-40B4-BE49-F238E27FC236}">
                <a16:creationId xmlns:a16="http://schemas.microsoft.com/office/drawing/2014/main" id="{7D5729D4-2EDA-121A-706A-3495092AAB18}"/>
              </a:ext>
            </a:extLst>
          </p:cNvPr>
          <p:cNvSpPr>
            <a:spLocks noGrp="1"/>
          </p:cNvSpPr>
          <p:nvPr>
            <p:ph type="body" sz="quarter" idx="19" hasCustomPrompt="1"/>
          </p:nvPr>
        </p:nvSpPr>
        <p:spPr>
          <a:xfrm>
            <a:off x="909483"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01</a:t>
            </a:r>
          </a:p>
        </p:txBody>
      </p:sp>
      <p:sp>
        <p:nvSpPr>
          <p:cNvPr id="11" name="Text Placeholder 22">
            <a:extLst>
              <a:ext uri="{FF2B5EF4-FFF2-40B4-BE49-F238E27FC236}">
                <a16:creationId xmlns:a16="http://schemas.microsoft.com/office/drawing/2014/main" id="{2A25BEBD-2B63-6497-9BFB-85B8D8EC90A4}"/>
              </a:ext>
            </a:extLst>
          </p:cNvPr>
          <p:cNvSpPr>
            <a:spLocks noGrp="1"/>
          </p:cNvSpPr>
          <p:nvPr>
            <p:ph type="body" sz="quarter" idx="22" hasCustomPrompt="1"/>
          </p:nvPr>
        </p:nvSpPr>
        <p:spPr>
          <a:xfrm>
            <a:off x="9094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5" name="Text Placeholder 22">
            <a:extLst>
              <a:ext uri="{FF2B5EF4-FFF2-40B4-BE49-F238E27FC236}">
                <a16:creationId xmlns:a16="http://schemas.microsoft.com/office/drawing/2014/main" id="{B97B340C-9082-CB15-8D59-79E82D863118}"/>
              </a:ext>
            </a:extLst>
          </p:cNvPr>
          <p:cNvSpPr>
            <a:spLocks noGrp="1"/>
          </p:cNvSpPr>
          <p:nvPr>
            <p:ph type="body" sz="quarter" idx="23" hasCustomPrompt="1"/>
          </p:nvPr>
        </p:nvSpPr>
        <p:spPr>
          <a:xfrm>
            <a:off x="4528984"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02</a:t>
            </a:r>
          </a:p>
        </p:txBody>
      </p:sp>
      <p:sp>
        <p:nvSpPr>
          <p:cNvPr id="16" name="Text Placeholder 22">
            <a:extLst>
              <a:ext uri="{FF2B5EF4-FFF2-40B4-BE49-F238E27FC236}">
                <a16:creationId xmlns:a16="http://schemas.microsoft.com/office/drawing/2014/main" id="{31D0210F-6338-FC78-9DF9-90721BDA41CB}"/>
              </a:ext>
            </a:extLst>
          </p:cNvPr>
          <p:cNvSpPr>
            <a:spLocks noGrp="1"/>
          </p:cNvSpPr>
          <p:nvPr>
            <p:ph type="body" sz="quarter" idx="24" hasCustomPrompt="1"/>
          </p:nvPr>
        </p:nvSpPr>
        <p:spPr>
          <a:xfrm>
            <a:off x="4528984"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
        <p:nvSpPr>
          <p:cNvPr id="17" name="Text Placeholder 22">
            <a:extLst>
              <a:ext uri="{FF2B5EF4-FFF2-40B4-BE49-F238E27FC236}">
                <a16:creationId xmlns:a16="http://schemas.microsoft.com/office/drawing/2014/main" id="{978CDE3F-3990-BCC6-8E18-4692E99A8F31}"/>
              </a:ext>
            </a:extLst>
          </p:cNvPr>
          <p:cNvSpPr>
            <a:spLocks noGrp="1"/>
          </p:cNvSpPr>
          <p:nvPr>
            <p:ph type="body" sz="quarter" idx="26" hasCustomPrompt="1"/>
          </p:nvPr>
        </p:nvSpPr>
        <p:spPr>
          <a:xfrm>
            <a:off x="8148485" y="1389569"/>
            <a:ext cx="3134032" cy="1530612"/>
          </a:xfrm>
        </p:spPr>
        <p:txBody>
          <a:bodyPr anchor="ctr" anchorCtr="0">
            <a:noAutofit/>
          </a:bodyPr>
          <a:lstStyle>
            <a:lvl1pPr marL="0" indent="0" algn="ctr">
              <a:buNone/>
              <a:defRPr lang="en-TH" sz="10000" b="0" i="0" kern="1200" spc="0" dirty="0">
                <a:solidFill>
                  <a:srgbClr val="9C7D4F"/>
                </a:solidFill>
                <a:latin typeface="Impact" panose="020B0806030902050204" pitchFamily="34" charset="0"/>
                <a:ea typeface="+mj-ea"/>
                <a:cs typeface="+mj-cs"/>
              </a:defRPr>
            </a:lvl1pPr>
          </a:lstStyle>
          <a:p>
            <a:pPr lvl="0"/>
            <a:r>
              <a:rPr lang="en-TH"/>
              <a:t>03</a:t>
            </a:r>
          </a:p>
        </p:txBody>
      </p:sp>
      <p:sp>
        <p:nvSpPr>
          <p:cNvPr id="18" name="Text Placeholder 22">
            <a:extLst>
              <a:ext uri="{FF2B5EF4-FFF2-40B4-BE49-F238E27FC236}">
                <a16:creationId xmlns:a16="http://schemas.microsoft.com/office/drawing/2014/main" id="{7F1F410F-735C-C1EC-1FDD-94B53B555DE0}"/>
              </a:ext>
            </a:extLst>
          </p:cNvPr>
          <p:cNvSpPr>
            <a:spLocks noGrp="1"/>
          </p:cNvSpPr>
          <p:nvPr>
            <p:ph type="body" sz="quarter" idx="27" hasCustomPrompt="1"/>
          </p:nvPr>
        </p:nvSpPr>
        <p:spPr>
          <a:xfrm>
            <a:off x="8148485" y="2920182"/>
            <a:ext cx="3134032" cy="1127890"/>
          </a:xfrm>
        </p:spPr>
        <p:txBody>
          <a:bodyPr anchor="b" anchorCtr="0">
            <a:noAutofit/>
          </a:bodyPr>
          <a:lstStyle>
            <a:lvl1pPr marL="0" indent="0" algn="ctr">
              <a:lnSpc>
                <a:spcPct val="70000"/>
              </a:lnSpc>
              <a:buNone/>
              <a:defRPr lang="en-TH" sz="3600" b="0" i="0" kern="1200" spc="0" dirty="0">
                <a:solidFill>
                  <a:srgbClr val="9C7D4F"/>
                </a:solidFill>
                <a:latin typeface="Impact" panose="020B0806030902050204" pitchFamily="34" charset="0"/>
                <a:ea typeface="+mj-ea"/>
                <a:cs typeface="+mj-cs"/>
              </a:defRPr>
            </a:lvl1pPr>
          </a:lstStyle>
          <a:p>
            <a:pPr lvl="0"/>
            <a:r>
              <a:rPr lang="en-TH"/>
              <a:t>Long headline</a:t>
            </a:r>
          </a:p>
          <a:p>
            <a:pPr lvl="0"/>
            <a:r>
              <a:rPr lang="en-TH"/>
              <a:t>goes here</a:t>
            </a:r>
          </a:p>
        </p:txBody>
      </p:sp>
    </p:spTree>
    <p:extLst>
      <p:ext uri="{BB962C8B-B14F-4D97-AF65-F5344CB8AC3E}">
        <p14:creationId xmlns:p14="http://schemas.microsoft.com/office/powerpoint/2010/main" val="32462952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3.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heme" Target="../theme/theme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5.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theme" Target="../theme/theme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theme" Target="../theme/theme7.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theme" Target="../theme/theme8.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theme" Target="../theme/theme9.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13213C"/>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3213C"/>
                </a:solidFill>
                <a:latin typeface="Helvetica" pitchFamily="2" charset="0"/>
                <a:ea typeface="+mn-ea"/>
                <a:cs typeface="Plus Jakarta Sans Medium" pitchFamily="2" charset="77"/>
              </a:defRPr>
            </a:lvl1pPr>
          </a:lstStyle>
          <a:p>
            <a:r>
              <a:rPr lang="en-US"/>
              <a:t>MINOR HOTELS  |  PRESENTATION TITLE</a:t>
            </a:r>
          </a:p>
        </p:txBody>
      </p:sp>
    </p:spTree>
    <p:extLst>
      <p:ext uri="{BB962C8B-B14F-4D97-AF65-F5344CB8AC3E}">
        <p14:creationId xmlns:p14="http://schemas.microsoft.com/office/powerpoint/2010/main" val="150750524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8" r:id="rId3"/>
    <p:sldLayoutId id="2147483662" r:id="rId4"/>
    <p:sldLayoutId id="2147483661" r:id="rId5"/>
    <p:sldLayoutId id="2147483663" r:id="rId6"/>
    <p:sldLayoutId id="2147483666" r:id="rId7"/>
    <p:sldLayoutId id="2147483665" r:id="rId8"/>
    <p:sldLayoutId id="2147483667" r:id="rId9"/>
    <p:sldLayoutId id="2147483668" r:id="rId10"/>
    <p:sldLayoutId id="2147483664" r:id="rId11"/>
    <p:sldLayoutId id="2147483669" r:id="rId12"/>
    <p:sldLayoutId id="2147483682" r:id="rId13"/>
    <p:sldLayoutId id="2147483683" r:id="rId14"/>
    <p:sldLayoutId id="2147483684" r:id="rId15"/>
    <p:sldLayoutId id="2147483685" r:id="rId16"/>
    <p:sldLayoutId id="2147483688" r:id="rId17"/>
    <p:sldLayoutId id="2147483689" r:id="rId18"/>
    <p:sldLayoutId id="2147483686" r:id="rId19"/>
    <p:sldLayoutId id="2147483681" r:id="rId20"/>
    <p:sldLayoutId id="2147483687" r:id="rId21"/>
    <p:sldLayoutId id="2147483692" r:id="rId22"/>
    <p:sldLayoutId id="2147483693" r:id="rId23"/>
    <p:sldLayoutId id="2147483670" r:id="rId24"/>
    <p:sldLayoutId id="2147483671" r:id="rId25"/>
    <p:sldLayoutId id="2147483672" r:id="rId26"/>
    <p:sldLayoutId id="2147483673" r:id="rId27"/>
    <p:sldLayoutId id="2147483674" r:id="rId28"/>
    <p:sldLayoutId id="2147483675" r:id="rId29"/>
    <p:sldLayoutId id="2147483901" r:id="rId30"/>
    <p:sldLayoutId id="2147483679" r:id="rId31"/>
    <p:sldLayoutId id="2147483676" r:id="rId32"/>
    <p:sldLayoutId id="2147483677" r:id="rId33"/>
    <p:sldLayoutId id="2147483678" r:id="rId34"/>
    <p:sldLayoutId id="2147483680" r:id="rId35"/>
    <p:sldLayoutId id="2147483694" r:id="rId36"/>
    <p:sldLayoutId id="2147483696" r:id="rId37"/>
    <p:sldLayoutId id="2147483695" r:id="rId38"/>
    <p:sldLayoutId id="2147483900" r:id="rId39"/>
    <p:sldLayoutId id="2147483697" r:id="rId40"/>
  </p:sldLayoutIdLst>
  <p:hf hdr="0" dt="0"/>
  <p:txStyles>
    <p:titleStyle>
      <a:lvl1pPr algn="ctr" defTabSz="914400" rtl="0" eaLnBrk="1" latinLnBrk="0" hangingPunct="1">
        <a:lnSpc>
          <a:spcPct val="90000"/>
        </a:lnSpc>
        <a:spcBef>
          <a:spcPct val="0"/>
        </a:spcBef>
        <a:buNone/>
        <a:defRPr sz="6000" b="1" i="0" kern="1200" spc="-150">
          <a:solidFill>
            <a:srgbClr val="13213C"/>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350827"/>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350827"/>
                </a:solidFill>
                <a:latin typeface="Helvetica" pitchFamily="2" charset="0"/>
                <a:ea typeface="+mn-ea"/>
                <a:cs typeface="Plus Jakarta Sans Medium" pitchFamily="2" charset="77"/>
              </a:defRPr>
            </a:lvl1pPr>
          </a:lstStyle>
          <a:p>
            <a:r>
              <a:rPr lang="en-US"/>
              <a:t>AVANI  |  PRESENTATION TITLE</a:t>
            </a:r>
          </a:p>
        </p:txBody>
      </p:sp>
    </p:spTree>
    <p:extLst>
      <p:ext uri="{BB962C8B-B14F-4D97-AF65-F5344CB8AC3E}">
        <p14:creationId xmlns:p14="http://schemas.microsoft.com/office/powerpoint/2010/main" val="2211471796"/>
      </p:ext>
    </p:extLst>
  </p:cSld>
  <p:clrMap bg1="lt1" tx1="dk1" bg2="lt2" tx2="dk2" accent1="accent1" accent2="accent2" accent3="accent3" accent4="accent4" accent5="accent5" accent6="accent6" hlink="hlink" folHlink="folHlink"/>
  <p:sldLayoutIdLst>
    <p:sldLayoutId id="2147483703" r:id="rId1"/>
    <p:sldLayoutId id="2147483739" r:id="rId2"/>
    <p:sldLayoutId id="2147483902" r:id="rId3"/>
    <p:sldLayoutId id="2147483708" r:id="rId4"/>
    <p:sldLayoutId id="2147483707" r:id="rId5"/>
    <p:sldLayoutId id="2147483709" r:id="rId6"/>
    <p:sldLayoutId id="2147483711" r:id="rId7"/>
    <p:sldLayoutId id="2147483740" r:id="rId8"/>
    <p:sldLayoutId id="2147483741" r:id="rId9"/>
    <p:sldLayoutId id="2147483719" r:id="rId10"/>
    <p:sldLayoutId id="2147483720" r:id="rId11"/>
    <p:sldLayoutId id="2147483721" r:id="rId12"/>
    <p:sldLayoutId id="2147483722" r:id="rId13"/>
    <p:sldLayoutId id="2147483723" r:id="rId14"/>
    <p:sldLayoutId id="2147483724" r:id="rId15"/>
    <p:sldLayoutId id="2147483725" r:id="rId16"/>
    <p:sldLayoutId id="2147483910" r:id="rId17"/>
    <p:sldLayoutId id="2147483730" r:id="rId18"/>
    <p:sldLayoutId id="2147483742" r:id="rId19"/>
    <p:sldLayoutId id="2147483732" r:id="rId20"/>
    <p:sldLayoutId id="2147483743" r:id="rId21"/>
    <p:sldLayoutId id="2147483734" r:id="rId22"/>
  </p:sldLayoutIdLst>
  <p:hf hdr="0" dt="0"/>
  <p:txStyles>
    <p:titleStyle>
      <a:lvl1pPr algn="ctr" defTabSz="914400" rtl="0" eaLnBrk="1" latinLnBrk="0" hangingPunct="1">
        <a:lnSpc>
          <a:spcPct val="90000"/>
        </a:lnSpc>
        <a:spcBef>
          <a:spcPct val="0"/>
        </a:spcBef>
        <a:buNone/>
        <a:defRPr sz="6000" b="1" i="0" kern="1200" spc="-150">
          <a:solidFill>
            <a:srgbClr val="350827"/>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350827"/>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4A4A4A"/>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4A4A4A"/>
                </a:solidFill>
                <a:latin typeface="Helvetica" pitchFamily="2" charset="0"/>
                <a:ea typeface="+mn-ea"/>
                <a:cs typeface="Plus Jakarta Sans Medium" pitchFamily="2" charset="77"/>
              </a:defRPr>
            </a:lvl1pPr>
          </a:lstStyle>
          <a:p>
            <a:r>
              <a:rPr lang="en-US"/>
              <a:t>ANANTARA  |  PRESENTATION TITLE</a:t>
            </a:r>
          </a:p>
        </p:txBody>
      </p:sp>
    </p:spTree>
    <p:extLst>
      <p:ext uri="{BB962C8B-B14F-4D97-AF65-F5344CB8AC3E}">
        <p14:creationId xmlns:p14="http://schemas.microsoft.com/office/powerpoint/2010/main" val="1382450286"/>
      </p:ext>
    </p:extLst>
  </p:cSld>
  <p:clrMap bg1="lt1" tx1="dk1" bg2="lt2" tx2="dk2" accent1="accent1" accent2="accent2" accent3="accent3" accent4="accent4" accent5="accent5" accent6="accent6" hlink="hlink" folHlink="folHlink"/>
  <p:sldLayoutIdLst>
    <p:sldLayoutId id="2147483832" r:id="rId1"/>
    <p:sldLayoutId id="2147483903" r:id="rId2"/>
    <p:sldLayoutId id="2147483834"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6" r:id="rId13"/>
    <p:sldLayoutId id="2147483911" r:id="rId14"/>
    <p:sldLayoutId id="2147483847" r:id="rId15"/>
    <p:sldLayoutId id="2147483849" r:id="rId16"/>
    <p:sldLayoutId id="2147483851" r:id="rId17"/>
  </p:sldLayoutIdLst>
  <p:hf hdr="0" dt="0"/>
  <p:txStyles>
    <p:titleStyle>
      <a:lvl1pPr algn="ctr" defTabSz="914400" rtl="0" eaLnBrk="1" latinLnBrk="0" hangingPunct="1">
        <a:lnSpc>
          <a:spcPct val="90000"/>
        </a:lnSpc>
        <a:spcBef>
          <a:spcPct val="0"/>
        </a:spcBef>
        <a:buNone/>
        <a:defRPr sz="6000" b="1" i="0" kern="1200" spc="-150">
          <a:solidFill>
            <a:srgbClr val="4A4A4A"/>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4A4A4A"/>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242126"/>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242126"/>
                </a:solidFill>
                <a:latin typeface="Helvetica" pitchFamily="2" charset="0"/>
                <a:ea typeface="+mn-ea"/>
                <a:cs typeface="Plus Jakarta Sans Medium" pitchFamily="2" charset="77"/>
              </a:defRPr>
            </a:lvl1pPr>
          </a:lstStyle>
          <a:p>
            <a:r>
              <a:rPr lang="en-US"/>
              <a:t>ELEWANA  |  PRESENTATION TITLE</a:t>
            </a:r>
          </a:p>
        </p:txBody>
      </p:sp>
    </p:spTree>
    <p:extLst>
      <p:ext uri="{BB962C8B-B14F-4D97-AF65-F5344CB8AC3E}">
        <p14:creationId xmlns:p14="http://schemas.microsoft.com/office/powerpoint/2010/main" val="2193483741"/>
      </p:ext>
    </p:extLst>
  </p:cSld>
  <p:clrMap bg1="lt1" tx1="dk1" bg2="lt2" tx2="dk2" accent1="accent1" accent2="accent2" accent3="accent3" accent4="accent4" accent5="accent5" accent6="accent6" hlink="hlink" folHlink="folHlink"/>
  <p:sldLayoutIdLst>
    <p:sldLayoutId id="2147483746" r:id="rId1"/>
    <p:sldLayoutId id="2147483874" r:id="rId2"/>
    <p:sldLayoutId id="2147483904" r:id="rId3"/>
    <p:sldLayoutId id="2147483748" r:id="rId4"/>
    <p:sldLayoutId id="2147483875" r:id="rId5"/>
    <p:sldLayoutId id="2147483749" r:id="rId6"/>
    <p:sldLayoutId id="2147483876" r:id="rId7"/>
    <p:sldLayoutId id="2147483750" r:id="rId8"/>
    <p:sldLayoutId id="2147483751" r:id="rId9"/>
    <p:sldLayoutId id="2147483877" r:id="rId10"/>
    <p:sldLayoutId id="2147483753" r:id="rId11"/>
    <p:sldLayoutId id="2147483754" r:id="rId12"/>
    <p:sldLayoutId id="2147483755" r:id="rId13"/>
    <p:sldLayoutId id="2147483756" r:id="rId14"/>
    <p:sldLayoutId id="2147483757" r:id="rId15"/>
    <p:sldLayoutId id="2147483758" r:id="rId16"/>
    <p:sldLayoutId id="2147483759" r:id="rId17"/>
    <p:sldLayoutId id="2147483912" r:id="rId18"/>
    <p:sldLayoutId id="2147483760" r:id="rId19"/>
    <p:sldLayoutId id="2147483761" r:id="rId20"/>
    <p:sldLayoutId id="2147483762" r:id="rId21"/>
    <p:sldLayoutId id="2147483763" r:id="rId22"/>
    <p:sldLayoutId id="2147483764" r:id="rId23"/>
  </p:sldLayoutIdLst>
  <p:hf hdr="0" dt="0"/>
  <p:txStyles>
    <p:titleStyle>
      <a:lvl1pPr algn="ctr" defTabSz="914400" rtl="0" eaLnBrk="1" latinLnBrk="0" hangingPunct="1">
        <a:lnSpc>
          <a:spcPct val="90000"/>
        </a:lnSpc>
        <a:spcBef>
          <a:spcPct val="0"/>
        </a:spcBef>
        <a:buNone/>
        <a:defRPr sz="6000" b="1" i="0" kern="1200" spc="-150">
          <a:solidFill>
            <a:srgbClr val="9C7D4F"/>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242126"/>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0F3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0D3451"/>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D3451"/>
                </a:solidFill>
                <a:latin typeface="Helvetica" pitchFamily="2" charset="0"/>
                <a:ea typeface="+mn-ea"/>
                <a:cs typeface="Plus Jakarta Sans Medium" pitchFamily="2" charset="77"/>
              </a:defRPr>
            </a:lvl1pPr>
          </a:lstStyle>
          <a:p>
            <a:r>
              <a:rPr lang="en-US"/>
              <a:t>OAKS  |  PRESENTATION TITLE</a:t>
            </a:r>
          </a:p>
        </p:txBody>
      </p:sp>
    </p:spTree>
    <p:extLst>
      <p:ext uri="{BB962C8B-B14F-4D97-AF65-F5344CB8AC3E}">
        <p14:creationId xmlns:p14="http://schemas.microsoft.com/office/powerpoint/2010/main" val="3442840068"/>
      </p:ext>
    </p:extLst>
  </p:cSld>
  <p:clrMap bg1="lt1" tx1="dk1" bg2="lt2" tx2="dk2" accent1="accent1" accent2="accent2" accent3="accent3" accent4="accent4" accent5="accent5" accent6="accent6" hlink="hlink" folHlink="folHlink"/>
  <p:sldLayoutIdLst>
    <p:sldLayoutId id="2147483766" r:id="rId1"/>
    <p:sldLayoutId id="2147483784" r:id="rId2"/>
    <p:sldLayoutId id="2147483905" r:id="rId3"/>
    <p:sldLayoutId id="2147483767" r:id="rId4"/>
    <p:sldLayoutId id="2147483785" r:id="rId5"/>
    <p:sldLayoutId id="2147483768" r:id="rId6"/>
    <p:sldLayoutId id="2147483786"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913" r:id="rId18"/>
    <p:sldLayoutId id="2147483779" r:id="rId19"/>
    <p:sldLayoutId id="2147483780" r:id="rId20"/>
    <p:sldLayoutId id="2147483781" r:id="rId21"/>
    <p:sldLayoutId id="2147483782" r:id="rId22"/>
    <p:sldLayoutId id="2147483783" r:id="rId23"/>
  </p:sldLayoutIdLst>
  <p:hf hdr="0" dt="0"/>
  <p:txStyles>
    <p:titleStyle>
      <a:lvl1pPr algn="ctr" defTabSz="914400" rtl="0" eaLnBrk="1" latinLnBrk="0" hangingPunct="1">
        <a:lnSpc>
          <a:spcPct val="90000"/>
        </a:lnSpc>
        <a:spcBef>
          <a:spcPct val="0"/>
        </a:spcBef>
        <a:buNone/>
        <a:defRPr sz="6000" b="1" i="0" kern="1200" spc="-150">
          <a:solidFill>
            <a:srgbClr val="0D3451"/>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0D3451"/>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003A70"/>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003A70"/>
                </a:solidFill>
                <a:latin typeface="Helvetica" pitchFamily="2" charset="0"/>
                <a:ea typeface="+mn-ea"/>
                <a:cs typeface="Plus Jakarta Sans Medium" pitchFamily="2" charset="77"/>
              </a:defRPr>
            </a:lvl1pPr>
          </a:lstStyle>
          <a:p>
            <a:r>
              <a:rPr lang="en-US"/>
              <a:t>NH  |  PRESENTATION TITLE</a:t>
            </a:r>
          </a:p>
        </p:txBody>
      </p:sp>
    </p:spTree>
    <p:extLst>
      <p:ext uri="{BB962C8B-B14F-4D97-AF65-F5344CB8AC3E}">
        <p14:creationId xmlns:p14="http://schemas.microsoft.com/office/powerpoint/2010/main" val="29895243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906" r:id="rId3"/>
    <p:sldLayoutId id="2147483791" r:id="rId4"/>
    <p:sldLayoutId id="2147483790"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914" r:id="rId18"/>
    <p:sldLayoutId id="2147483804" r:id="rId19"/>
    <p:sldLayoutId id="2147483805" r:id="rId20"/>
    <p:sldLayoutId id="2147483806" r:id="rId21"/>
    <p:sldLayoutId id="2147483807" r:id="rId22"/>
    <p:sldLayoutId id="2147483808" r:id="rId23"/>
  </p:sldLayoutIdLst>
  <p:hf hdr="0" dt="0"/>
  <p:txStyles>
    <p:titleStyle>
      <a:lvl1pPr algn="ctr" defTabSz="914400" rtl="0" eaLnBrk="1" latinLnBrk="0" hangingPunct="1">
        <a:lnSpc>
          <a:spcPct val="90000"/>
        </a:lnSpc>
        <a:spcBef>
          <a:spcPct val="0"/>
        </a:spcBef>
        <a:buNone/>
        <a:defRPr sz="6000" b="1" i="0" kern="1200" spc="-150">
          <a:solidFill>
            <a:srgbClr val="003A70"/>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003A70"/>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9D2235"/>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9D2235"/>
                </a:solidFill>
                <a:latin typeface="Helvetica" pitchFamily="2" charset="0"/>
                <a:ea typeface="+mn-ea"/>
                <a:cs typeface="Plus Jakarta Sans Medium" pitchFamily="2" charset="77"/>
              </a:defRPr>
            </a:lvl1pPr>
          </a:lstStyle>
          <a:p>
            <a:r>
              <a:rPr lang="en-US"/>
              <a:t>NH COLLECTION  |  PRESENTATION TITLE</a:t>
            </a:r>
          </a:p>
        </p:txBody>
      </p:sp>
    </p:spTree>
    <p:extLst>
      <p:ext uri="{BB962C8B-B14F-4D97-AF65-F5344CB8AC3E}">
        <p14:creationId xmlns:p14="http://schemas.microsoft.com/office/powerpoint/2010/main" val="375119489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907"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915" r:id="rId18"/>
    <p:sldLayoutId id="2147483826" r:id="rId19"/>
    <p:sldLayoutId id="2147483827" r:id="rId20"/>
    <p:sldLayoutId id="2147483828" r:id="rId21"/>
    <p:sldLayoutId id="2147483829" r:id="rId22"/>
    <p:sldLayoutId id="2147483830" r:id="rId23"/>
  </p:sldLayoutIdLst>
  <p:hf hdr="0" dt="0"/>
  <p:txStyles>
    <p:titleStyle>
      <a:lvl1pPr algn="ctr" defTabSz="914400" rtl="0" eaLnBrk="1" latinLnBrk="0" hangingPunct="1">
        <a:lnSpc>
          <a:spcPct val="90000"/>
        </a:lnSpc>
        <a:spcBef>
          <a:spcPct val="0"/>
        </a:spcBef>
        <a:buNone/>
        <a:defRPr sz="6000" b="1" i="0" kern="1200" spc="-150">
          <a:solidFill>
            <a:srgbClr val="9D2235"/>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6E6259"/>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63666A"/>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63666A"/>
                </a:solidFill>
                <a:latin typeface="Helvetica" pitchFamily="2" charset="0"/>
                <a:ea typeface="+mn-ea"/>
                <a:cs typeface="Plus Jakarta Sans Medium" pitchFamily="2" charset="77"/>
              </a:defRPr>
            </a:lvl1pPr>
          </a:lstStyle>
          <a:p>
            <a:r>
              <a:rPr lang="en-US"/>
              <a:t>NHOW |  PRESENTATION TITLE</a:t>
            </a:r>
          </a:p>
        </p:txBody>
      </p:sp>
    </p:spTree>
    <p:extLst>
      <p:ext uri="{BB962C8B-B14F-4D97-AF65-F5344CB8AC3E}">
        <p14:creationId xmlns:p14="http://schemas.microsoft.com/office/powerpoint/2010/main" val="21397085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908"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916" r:id="rId18"/>
    <p:sldLayoutId id="2147483869" r:id="rId19"/>
    <p:sldLayoutId id="2147483871" r:id="rId20"/>
    <p:sldLayoutId id="2147483872" r:id="rId21"/>
    <p:sldLayoutId id="2147483873" r:id="rId22"/>
  </p:sldLayoutIdLst>
  <p:hf hdr="0" dt="0"/>
  <p:txStyles>
    <p:titleStyle>
      <a:lvl1pPr algn="ctr" defTabSz="914400" rtl="0" eaLnBrk="1" latinLnBrk="0" hangingPunct="1">
        <a:lnSpc>
          <a:spcPct val="90000"/>
        </a:lnSpc>
        <a:spcBef>
          <a:spcPct val="0"/>
        </a:spcBef>
        <a:buNone/>
        <a:defRPr sz="6000" b="1" i="0" kern="1200" spc="-150">
          <a:solidFill>
            <a:srgbClr val="753BBD"/>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63666A"/>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ACCE-5FDA-6DC8-A71E-B4C0378E0F3F}"/>
              </a:ext>
            </a:extLst>
          </p:cNvPr>
          <p:cNvSpPr>
            <a:spLocks noGrp="1"/>
          </p:cNvSpPr>
          <p:nvPr>
            <p:ph type="title"/>
          </p:nvPr>
        </p:nvSpPr>
        <p:spPr>
          <a:xfrm>
            <a:off x="368416" y="365125"/>
            <a:ext cx="11502003" cy="1325563"/>
          </a:xfrm>
          <a:prstGeom prst="rect">
            <a:avLst/>
          </a:prstGeom>
        </p:spPr>
        <p:txBody>
          <a:bodyPr vert="horz" lIns="91440" tIns="45720" rIns="91440" bIns="45720" rtlCol="0" anchor="ctr">
            <a:no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58346C5E-A183-E334-80FC-B46A67253DE8}"/>
              </a:ext>
            </a:extLst>
          </p:cNvPr>
          <p:cNvSpPr>
            <a:spLocks noGrp="1"/>
          </p:cNvSpPr>
          <p:nvPr>
            <p:ph type="body" idx="1"/>
          </p:nvPr>
        </p:nvSpPr>
        <p:spPr>
          <a:xfrm>
            <a:off x="368415" y="1825625"/>
            <a:ext cx="11502004" cy="4351338"/>
          </a:xfrm>
          <a:prstGeom prst="rect">
            <a:avLst/>
          </a:prstGeom>
        </p:spPr>
        <p:txBody>
          <a:bodyPr vert="horz" lIns="91440" tIns="45720" rIns="91440" bIns="45720" rtlCol="0">
            <a:noAutofit/>
          </a:bodyPr>
          <a:lstStyle/>
          <a:p>
            <a:pPr lvl="0"/>
            <a:endParaRPr lang="en-TH"/>
          </a:p>
        </p:txBody>
      </p:sp>
      <p:sp>
        <p:nvSpPr>
          <p:cNvPr id="6" name="Slide Number Placeholder 5">
            <a:extLst>
              <a:ext uri="{FF2B5EF4-FFF2-40B4-BE49-F238E27FC236}">
                <a16:creationId xmlns:a16="http://schemas.microsoft.com/office/drawing/2014/main" id="{3A98FE15-FD98-399D-5FD0-1667944174A5}"/>
              </a:ext>
            </a:extLst>
          </p:cNvPr>
          <p:cNvSpPr>
            <a:spLocks noGrp="1"/>
          </p:cNvSpPr>
          <p:nvPr>
            <p:ph type="sldNum" sz="quarter" idx="4"/>
          </p:nvPr>
        </p:nvSpPr>
        <p:spPr>
          <a:xfrm>
            <a:off x="11244649" y="6436177"/>
            <a:ext cx="625771" cy="136525"/>
          </a:xfrm>
          <a:prstGeom prst="rect">
            <a:avLst/>
          </a:prstGeom>
        </p:spPr>
        <p:txBody>
          <a:bodyPr vert="horz" lIns="91440" tIns="45720" rIns="91440" bIns="45720" rtlCol="0" anchor="ctr"/>
          <a:lstStyle>
            <a:lvl1pPr algn="r">
              <a:defRPr lang="en-TH" sz="700" b="0" i="0" kern="1200" spc="150" baseline="0" smtClean="0">
                <a:solidFill>
                  <a:srgbClr val="11263A"/>
                </a:solidFill>
                <a:latin typeface="Helvetica" pitchFamily="2" charset="0"/>
                <a:ea typeface="+mn-ea"/>
                <a:cs typeface="Plus Jakarta Sans Medium" pitchFamily="2" charset="77"/>
              </a:defRPr>
            </a:lvl1pPr>
          </a:lstStyle>
          <a:p>
            <a:fld id="{AF68E7FD-7311-D247-9A21-C4C10E3F1E65}" type="slidenum">
              <a:rPr lang="en-TH" smtClean="0"/>
              <a:pPr/>
              <a:t>‹#›</a:t>
            </a:fld>
            <a:endParaRPr lang="en-TH"/>
          </a:p>
        </p:txBody>
      </p:sp>
      <p:sp>
        <p:nvSpPr>
          <p:cNvPr id="7" name="Footer Placeholder 4">
            <a:extLst>
              <a:ext uri="{FF2B5EF4-FFF2-40B4-BE49-F238E27FC236}">
                <a16:creationId xmlns:a16="http://schemas.microsoft.com/office/drawing/2014/main" id="{09CC719C-5E3F-7B1B-AEBF-FDAF68F7C11C}"/>
              </a:ext>
            </a:extLst>
          </p:cNvPr>
          <p:cNvSpPr>
            <a:spLocks noGrp="1"/>
          </p:cNvSpPr>
          <p:nvPr>
            <p:ph type="ftr" sz="quarter" idx="3"/>
          </p:nvPr>
        </p:nvSpPr>
        <p:spPr>
          <a:xfrm>
            <a:off x="368414" y="6436177"/>
            <a:ext cx="4908259" cy="136525"/>
          </a:xfrm>
          <a:prstGeom prst="rect">
            <a:avLst/>
          </a:prstGeom>
        </p:spPr>
        <p:txBody>
          <a:bodyPr vert="horz" lIns="91440" tIns="45720" rIns="91440" bIns="45720" rtlCol="0" anchor="ctr"/>
          <a:lstStyle>
            <a:lvl1pPr marL="0" algn="l" defTabSz="914400" rtl="0" eaLnBrk="1" latinLnBrk="0" hangingPunct="1">
              <a:defRPr lang="en-US" sz="700" b="0" i="0" kern="1200" spc="150" baseline="0" smtClean="0">
                <a:solidFill>
                  <a:srgbClr val="11263A"/>
                </a:solidFill>
                <a:latin typeface="Helvetica" pitchFamily="2" charset="0"/>
                <a:ea typeface="+mn-ea"/>
                <a:cs typeface="Plus Jakarta Sans Medium" pitchFamily="2" charset="77"/>
              </a:defRPr>
            </a:lvl1pPr>
          </a:lstStyle>
          <a:p>
            <a:r>
              <a:rPr lang="en-US"/>
              <a:t>TIVOLI  |  PRESENTATION TITLE</a:t>
            </a:r>
          </a:p>
        </p:txBody>
      </p:sp>
    </p:spTree>
    <p:extLst>
      <p:ext uri="{BB962C8B-B14F-4D97-AF65-F5344CB8AC3E}">
        <p14:creationId xmlns:p14="http://schemas.microsoft.com/office/powerpoint/2010/main" val="229604759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909" r:id="rId3"/>
    <p:sldLayoutId id="2147483881" r:id="rId4"/>
    <p:sldLayoutId id="2147483882" r:id="rId5"/>
    <p:sldLayoutId id="2147483884" r:id="rId6"/>
    <p:sldLayoutId id="2147483883"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917" r:id="rId18"/>
    <p:sldLayoutId id="2147483895" r:id="rId19"/>
    <p:sldLayoutId id="2147483899" r:id="rId20"/>
    <p:sldLayoutId id="2147483896" r:id="rId21"/>
    <p:sldLayoutId id="2147483897" r:id="rId22"/>
    <p:sldLayoutId id="2147483898" r:id="rId23"/>
  </p:sldLayoutIdLst>
  <p:hf hdr="0" dt="0"/>
  <p:txStyles>
    <p:titleStyle>
      <a:lvl1pPr algn="ctr" defTabSz="914400" rtl="0" eaLnBrk="1" latinLnBrk="0" hangingPunct="1">
        <a:lnSpc>
          <a:spcPct val="90000"/>
        </a:lnSpc>
        <a:spcBef>
          <a:spcPct val="0"/>
        </a:spcBef>
        <a:buNone/>
        <a:defRPr sz="6000" b="1" i="0" kern="1200" spc="-150">
          <a:solidFill>
            <a:srgbClr val="B67233"/>
          </a:solidFill>
          <a:latin typeface="Bahnschrift Condensed" panose="020B05020402040202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400" b="0" i="0" kern="1200">
          <a:solidFill>
            <a:srgbClr val="11263A"/>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6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2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www.themhzone.com/custompage/view/60259187c9587158e0b85d21e4d0304f"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6" Type="http://schemas.openxmlformats.org/officeDocument/2006/relationships/image" Target="../media/image83.svg"/><Relationship Id="rId1" Type="http://schemas.openxmlformats.org/officeDocument/2006/relationships/slideLayout" Target="../slideLayouts/slideLayout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82.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hyperlink" Target="https://organization.minor-hotels.com/content/general-mice-reservation-management-proces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slideLayout" Target="../slideLayouts/slideLayout22.xml"/><Relationship Id="rId7" Type="http://schemas.openxmlformats.org/officeDocument/2006/relationships/customXml" Target="../ink/ink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5.png"/><Relationship Id="rId11" Type="http://schemas.openxmlformats.org/officeDocument/2006/relationships/image" Target="../media/image87.emf"/><Relationship Id="rId5" Type="http://schemas.openxmlformats.org/officeDocument/2006/relationships/image" Target="../media/image84.png"/><Relationship Id="rId10" Type="http://schemas.openxmlformats.org/officeDocument/2006/relationships/package" Target="../embeddings/Microsoft_Excel_Worksheet.xlsx"/><Relationship Id="rId4" Type="http://schemas.openxmlformats.org/officeDocument/2006/relationships/notesSlide" Target="../notesSlides/notesSlide4.xml"/><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2.xml"/><Relationship Id="rId1" Type="http://schemas.openxmlformats.org/officeDocument/2006/relationships/themeOverride" Target="../theme/themeOverride1.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F47D-C9D8-C42E-3A07-734E0A89D00C}"/>
              </a:ext>
            </a:extLst>
          </p:cNvPr>
          <p:cNvSpPr>
            <a:spLocks noGrp="1"/>
          </p:cNvSpPr>
          <p:nvPr>
            <p:ph type="ctrTitle"/>
          </p:nvPr>
        </p:nvSpPr>
        <p:spPr/>
        <p:txBody>
          <a:bodyPr>
            <a:noAutofit/>
          </a:bodyPr>
          <a:lstStyle/>
          <a:p>
            <a:r>
              <a:rPr lang="en-US" dirty="0"/>
              <a:t>Room racks and </a:t>
            </a:r>
            <a:br>
              <a:rPr lang="en-US" dirty="0"/>
            </a:br>
            <a:r>
              <a:rPr lang="en-US" dirty="0"/>
              <a:t>Room assignment module </a:t>
            </a:r>
            <a:br>
              <a:rPr lang="en-US" dirty="0"/>
            </a:br>
            <a:r>
              <a:rPr lang="es-ES" sz="3600" dirty="0"/>
              <a:t>BUSINESS</a:t>
            </a:r>
            <a:r>
              <a:rPr lang="es-ES" sz="4000" dirty="0"/>
              <a:t> </a:t>
            </a:r>
            <a:r>
              <a:rPr lang="es-ES" sz="3600" dirty="0"/>
              <a:t>PROCESSES – OPERATIONS</a:t>
            </a:r>
            <a:br>
              <a:rPr lang="es-ES" sz="3600" dirty="0"/>
            </a:br>
            <a:r>
              <a:rPr lang="es-ES" sz="3600" dirty="0"/>
              <a:t>April 2025</a:t>
            </a:r>
            <a:endParaRPr lang="en-US" sz="3600" dirty="0"/>
          </a:p>
        </p:txBody>
      </p:sp>
    </p:spTree>
    <p:extLst>
      <p:ext uri="{BB962C8B-B14F-4D97-AF65-F5344CB8AC3E}">
        <p14:creationId xmlns:p14="http://schemas.microsoft.com/office/powerpoint/2010/main" val="330188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5373-0228-C7C0-0851-802439A828A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F483DFA-5CD8-E663-1D16-8E00040A3FF0}"/>
              </a:ext>
            </a:extLst>
          </p:cNvPr>
          <p:cNvSpPr>
            <a:spLocks noGrp="1"/>
          </p:cNvSpPr>
          <p:nvPr>
            <p:ph type="body" sz="quarter" idx="13"/>
          </p:nvPr>
        </p:nvSpPr>
        <p:spPr>
          <a:xfrm>
            <a:off x="6950162" y="732355"/>
            <a:ext cx="4853760" cy="5210087"/>
          </a:xfrm>
        </p:spPr>
        <p:txBody>
          <a:bodyPr/>
          <a:lstStyle/>
          <a:p>
            <a:pPr algn="just"/>
            <a:r>
              <a:rPr lang="en-US" sz="1800" dirty="0"/>
              <a:t>6) </a:t>
            </a:r>
            <a:r>
              <a:rPr lang="en-US" sz="1800" u="sng" dirty="0"/>
              <a:t>New icons</a:t>
            </a:r>
            <a:r>
              <a:rPr lang="en-US" sz="1800" dirty="0"/>
              <a:t> (including day use) visible on the reservations:</a:t>
            </a:r>
          </a:p>
          <a:p>
            <a:pPr algn="just"/>
            <a:endParaRPr lang="en-US" sz="1800" dirty="0"/>
          </a:p>
          <a:p>
            <a:pPr algn="just"/>
            <a:r>
              <a:rPr lang="en-US" sz="1800" dirty="0"/>
              <a:t>	Extra bed</a:t>
            </a:r>
          </a:p>
          <a:p>
            <a:pPr algn="just"/>
            <a:endParaRPr lang="en-US" sz="1800" dirty="0"/>
          </a:p>
          <a:p>
            <a:pPr algn="just"/>
            <a:r>
              <a:rPr lang="en-US" sz="1800" dirty="0"/>
              <a:t>	Cot</a:t>
            </a:r>
          </a:p>
          <a:p>
            <a:pPr algn="just"/>
            <a:endParaRPr lang="en-US" sz="1800" dirty="0"/>
          </a:p>
          <a:p>
            <a:pPr algn="just"/>
            <a:r>
              <a:rPr lang="en-US" sz="1800" dirty="0"/>
              <a:t>	Late check out </a:t>
            </a:r>
          </a:p>
          <a:p>
            <a:pPr algn="just"/>
            <a:endParaRPr lang="en-US" sz="1800" dirty="0"/>
          </a:p>
          <a:p>
            <a:pPr algn="just"/>
            <a:r>
              <a:rPr lang="en-US" sz="1800" dirty="0"/>
              <a:t>	Early check in </a:t>
            </a:r>
          </a:p>
          <a:p>
            <a:pPr algn="just"/>
            <a:endParaRPr lang="en-US" sz="1800" dirty="0"/>
          </a:p>
          <a:p>
            <a:pPr algn="just"/>
            <a:r>
              <a:rPr lang="en-US" sz="1800" dirty="0"/>
              <a:t>	More than one stay option informed</a:t>
            </a:r>
          </a:p>
          <a:p>
            <a:pPr algn="just"/>
            <a:endParaRPr lang="en-US" sz="1800" dirty="0"/>
          </a:p>
          <a:p>
            <a:pPr algn="just"/>
            <a:r>
              <a:rPr lang="en-US" sz="1800" dirty="0"/>
              <a:t>	No move</a:t>
            </a:r>
          </a:p>
          <a:p>
            <a:pPr algn="just"/>
            <a:endParaRPr lang="en-US" sz="1800" dirty="0"/>
          </a:p>
          <a:p>
            <a:pPr algn="just"/>
            <a:r>
              <a:rPr lang="en-US" sz="1800" dirty="0"/>
              <a:t>	Day use</a:t>
            </a:r>
          </a:p>
        </p:txBody>
      </p:sp>
      <p:sp>
        <p:nvSpPr>
          <p:cNvPr id="8" name="Title 7">
            <a:extLst>
              <a:ext uri="{FF2B5EF4-FFF2-40B4-BE49-F238E27FC236}">
                <a16:creationId xmlns:a16="http://schemas.microsoft.com/office/drawing/2014/main" id="{16A4BA53-E5D4-AB91-E31C-0260683D82B0}"/>
              </a:ext>
            </a:extLst>
          </p:cNvPr>
          <p:cNvSpPr>
            <a:spLocks noGrp="1"/>
          </p:cNvSpPr>
          <p:nvPr>
            <p:ph type="title"/>
          </p:nvPr>
        </p:nvSpPr>
        <p:spPr>
          <a:xfrm>
            <a:off x="591180" y="0"/>
            <a:ext cx="11255821" cy="1112661"/>
          </a:xfrm>
        </p:spPr>
        <p:txBody>
          <a:bodyPr/>
          <a:lstStyle/>
          <a:p>
            <a:r>
              <a:rPr lang="en-US" dirty="0"/>
              <a:t>Room rack</a:t>
            </a:r>
          </a:p>
        </p:txBody>
      </p:sp>
      <p:sp>
        <p:nvSpPr>
          <p:cNvPr id="6" name="Footer Placeholder 5">
            <a:extLst>
              <a:ext uri="{FF2B5EF4-FFF2-40B4-BE49-F238E27FC236}">
                <a16:creationId xmlns:a16="http://schemas.microsoft.com/office/drawing/2014/main" id="{F99A2096-B691-A54E-3A90-1CEAB938802F}"/>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E2D9DF78-4724-B7FA-B67C-DA03132AE39D}"/>
              </a:ext>
            </a:extLst>
          </p:cNvPr>
          <p:cNvSpPr>
            <a:spLocks noGrp="1"/>
          </p:cNvSpPr>
          <p:nvPr>
            <p:ph type="sldNum" sz="quarter" idx="31"/>
          </p:nvPr>
        </p:nvSpPr>
        <p:spPr>
          <a:xfrm>
            <a:off x="13043953" y="6299652"/>
            <a:ext cx="625771" cy="136525"/>
          </a:xfrm>
        </p:spPr>
        <p:txBody>
          <a:bodyPr/>
          <a:lstStyle/>
          <a:p>
            <a:fld id="{AF68E7FD-7311-D247-9A21-C4C10E3F1E65}" type="slidenum">
              <a:rPr lang="en-TH" smtClean="0"/>
              <a:pPr/>
              <a:t>10</a:t>
            </a:fld>
            <a:endParaRPr lang="en-TH"/>
          </a:p>
        </p:txBody>
      </p:sp>
      <p:pic>
        <p:nvPicPr>
          <p:cNvPr id="3" name="x__x0000_i1056">
            <a:extLst>
              <a:ext uri="{FF2B5EF4-FFF2-40B4-BE49-F238E27FC236}">
                <a16:creationId xmlns:a16="http://schemas.microsoft.com/office/drawing/2014/main" id="{F11DC2FB-809D-1735-C04C-62C88F2B0B74}"/>
              </a:ext>
            </a:extLst>
          </p:cNvPr>
          <p:cNvPicPr>
            <a:picLocks noChangeAspect="1"/>
          </p:cNvPicPr>
          <p:nvPr/>
        </p:nvPicPr>
        <p:blipFill>
          <a:blip r:embed="rId3">
            <a:extLst>
              <a:ext uri="{28A0092B-C50C-407E-A947-70E740481C1C}">
                <a14:useLocalDpi xmlns:a14="http://schemas.microsoft.com/office/drawing/2010/main" val="0"/>
              </a:ext>
            </a:extLst>
          </a:blip>
          <a:srcRect t="17382" r="83527" b="14437"/>
          <a:stretch/>
        </p:blipFill>
        <p:spPr bwMode="auto">
          <a:xfrm>
            <a:off x="7298956" y="4233554"/>
            <a:ext cx="288510" cy="254857"/>
          </a:xfrm>
          <a:prstGeom prst="rect">
            <a:avLst/>
          </a:prstGeom>
          <a:noFill/>
          <a:ln>
            <a:noFill/>
          </a:ln>
        </p:spPr>
      </p:pic>
      <p:pic>
        <p:nvPicPr>
          <p:cNvPr id="4" name="x__x0000_i1060">
            <a:extLst>
              <a:ext uri="{FF2B5EF4-FFF2-40B4-BE49-F238E27FC236}">
                <a16:creationId xmlns:a16="http://schemas.microsoft.com/office/drawing/2014/main" id="{EA52BECB-DB25-ACBE-2F4F-88C3E1F41FE2}"/>
              </a:ext>
            </a:extLst>
          </p:cNvPr>
          <p:cNvPicPr>
            <a:picLocks noChangeAspect="1"/>
          </p:cNvPicPr>
          <p:nvPr/>
        </p:nvPicPr>
        <p:blipFill>
          <a:blip r:embed="rId4">
            <a:extLst>
              <a:ext uri="{28A0092B-C50C-407E-A947-70E740481C1C}">
                <a14:useLocalDpi xmlns:a14="http://schemas.microsoft.com/office/drawing/2010/main" val="0"/>
              </a:ext>
            </a:extLst>
          </a:blip>
          <a:srcRect l="1501" t="12144" r="81973" b="-5973"/>
          <a:stretch/>
        </p:blipFill>
        <p:spPr bwMode="auto">
          <a:xfrm>
            <a:off x="7291957" y="1614630"/>
            <a:ext cx="248390" cy="218734"/>
          </a:xfrm>
          <a:prstGeom prst="rect">
            <a:avLst/>
          </a:prstGeom>
          <a:noFill/>
          <a:ln>
            <a:noFill/>
          </a:ln>
        </p:spPr>
      </p:pic>
      <p:pic>
        <p:nvPicPr>
          <p:cNvPr id="17" name="x__x0000_i1059">
            <a:extLst>
              <a:ext uri="{FF2B5EF4-FFF2-40B4-BE49-F238E27FC236}">
                <a16:creationId xmlns:a16="http://schemas.microsoft.com/office/drawing/2014/main" id="{573784AC-A81C-9691-F21F-A0BBAB313403}"/>
              </a:ext>
            </a:extLst>
          </p:cNvPr>
          <p:cNvPicPr>
            <a:picLocks noChangeAspect="1"/>
          </p:cNvPicPr>
          <p:nvPr/>
        </p:nvPicPr>
        <p:blipFill>
          <a:blip r:embed="rId5">
            <a:extLst>
              <a:ext uri="{28A0092B-C50C-407E-A947-70E740481C1C}">
                <a14:useLocalDpi xmlns:a14="http://schemas.microsoft.com/office/drawing/2010/main" val="0"/>
              </a:ext>
            </a:extLst>
          </a:blip>
          <a:srcRect t="18406" r="70147" b="-27081"/>
          <a:stretch/>
        </p:blipFill>
        <p:spPr bwMode="auto">
          <a:xfrm>
            <a:off x="7272402" y="2244625"/>
            <a:ext cx="288511" cy="285655"/>
          </a:xfrm>
          <a:prstGeom prst="rect">
            <a:avLst/>
          </a:prstGeom>
          <a:noFill/>
          <a:ln>
            <a:noFill/>
          </a:ln>
        </p:spPr>
      </p:pic>
      <p:pic>
        <p:nvPicPr>
          <p:cNvPr id="20" name="Picture 19">
            <a:extLst>
              <a:ext uri="{FF2B5EF4-FFF2-40B4-BE49-F238E27FC236}">
                <a16:creationId xmlns:a16="http://schemas.microsoft.com/office/drawing/2014/main" id="{D6CFCABF-7FD2-BA3D-D3DD-120DABD4F8ED}"/>
              </a:ext>
            </a:extLst>
          </p:cNvPr>
          <p:cNvPicPr>
            <a:picLocks noChangeAspect="1"/>
          </p:cNvPicPr>
          <p:nvPr/>
        </p:nvPicPr>
        <p:blipFill>
          <a:blip r:embed="rId6"/>
          <a:srcRect l="10191" t="10190" r="26706"/>
          <a:stretch/>
        </p:blipFill>
        <p:spPr>
          <a:xfrm>
            <a:off x="7316442" y="4917791"/>
            <a:ext cx="271023" cy="248959"/>
          </a:xfrm>
          <a:prstGeom prst="rect">
            <a:avLst/>
          </a:prstGeom>
        </p:spPr>
      </p:pic>
      <p:pic>
        <p:nvPicPr>
          <p:cNvPr id="2" name="Picture 1">
            <a:extLst>
              <a:ext uri="{FF2B5EF4-FFF2-40B4-BE49-F238E27FC236}">
                <a16:creationId xmlns:a16="http://schemas.microsoft.com/office/drawing/2014/main" id="{96A3415E-184F-E3F1-A41B-3884E948E172}"/>
              </a:ext>
            </a:extLst>
          </p:cNvPr>
          <p:cNvPicPr>
            <a:picLocks noChangeAspect="1"/>
          </p:cNvPicPr>
          <p:nvPr/>
        </p:nvPicPr>
        <p:blipFill>
          <a:blip r:embed="rId7"/>
          <a:srcRect t="191" r="1163" b="191"/>
          <a:stretch/>
        </p:blipFill>
        <p:spPr>
          <a:xfrm>
            <a:off x="388078" y="1569767"/>
            <a:ext cx="6422297" cy="389810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CB711A04-E090-72E9-76B8-0F57F222B577}"/>
              </a:ext>
            </a:extLst>
          </p:cNvPr>
          <p:cNvPicPr>
            <a:picLocks noChangeAspect="1"/>
          </p:cNvPicPr>
          <p:nvPr/>
        </p:nvPicPr>
        <p:blipFill>
          <a:blip r:embed="rId8"/>
          <a:srcRect l="44099" t="68368" r="54226" b="29596"/>
          <a:stretch/>
        </p:blipFill>
        <p:spPr>
          <a:xfrm>
            <a:off x="7316441" y="5562136"/>
            <a:ext cx="289367" cy="248959"/>
          </a:xfrm>
          <a:prstGeom prst="rect">
            <a:avLst/>
          </a:prstGeom>
        </p:spPr>
      </p:pic>
      <p:pic>
        <p:nvPicPr>
          <p:cNvPr id="13" name="Picture 12">
            <a:extLst>
              <a:ext uri="{FF2B5EF4-FFF2-40B4-BE49-F238E27FC236}">
                <a16:creationId xmlns:a16="http://schemas.microsoft.com/office/drawing/2014/main" id="{68BCD0B2-34C5-B648-7413-A8F02F6CBDB2}"/>
              </a:ext>
            </a:extLst>
          </p:cNvPr>
          <p:cNvPicPr>
            <a:picLocks noChangeAspect="1"/>
          </p:cNvPicPr>
          <p:nvPr/>
        </p:nvPicPr>
        <p:blipFill>
          <a:blip r:embed="rId9"/>
          <a:srcRect l="50542" t="52314" r="47510" b="44258"/>
          <a:stretch/>
        </p:blipFill>
        <p:spPr>
          <a:xfrm>
            <a:off x="7316441" y="2907089"/>
            <a:ext cx="235960" cy="239327"/>
          </a:xfrm>
          <a:prstGeom prst="rect">
            <a:avLst/>
          </a:prstGeom>
        </p:spPr>
      </p:pic>
      <p:pic>
        <p:nvPicPr>
          <p:cNvPr id="14" name="Picture 13">
            <a:extLst>
              <a:ext uri="{FF2B5EF4-FFF2-40B4-BE49-F238E27FC236}">
                <a16:creationId xmlns:a16="http://schemas.microsoft.com/office/drawing/2014/main" id="{5200E4EF-4C83-DB3A-385F-4320A4370208}"/>
              </a:ext>
            </a:extLst>
          </p:cNvPr>
          <p:cNvPicPr>
            <a:picLocks noChangeAspect="1"/>
          </p:cNvPicPr>
          <p:nvPr/>
        </p:nvPicPr>
        <p:blipFill>
          <a:blip r:embed="rId9"/>
          <a:srcRect l="33152" t="52732" r="38337" b="44644"/>
          <a:stretch/>
        </p:blipFill>
        <p:spPr>
          <a:xfrm>
            <a:off x="2566488" y="4588446"/>
            <a:ext cx="2044983" cy="105256"/>
          </a:xfrm>
          <a:prstGeom prst="rect">
            <a:avLst/>
          </a:prstGeom>
        </p:spPr>
      </p:pic>
      <p:pic>
        <p:nvPicPr>
          <p:cNvPr id="15" name="Picture 14">
            <a:extLst>
              <a:ext uri="{FF2B5EF4-FFF2-40B4-BE49-F238E27FC236}">
                <a16:creationId xmlns:a16="http://schemas.microsoft.com/office/drawing/2014/main" id="{B44B6581-5EA0-CAA5-147C-D627CE68C882}"/>
              </a:ext>
            </a:extLst>
          </p:cNvPr>
          <p:cNvPicPr>
            <a:picLocks noChangeAspect="1"/>
          </p:cNvPicPr>
          <p:nvPr/>
        </p:nvPicPr>
        <p:blipFill>
          <a:blip r:embed="rId9"/>
          <a:srcRect l="34514" t="47489" r="41715" b="41643"/>
          <a:stretch/>
        </p:blipFill>
        <p:spPr>
          <a:xfrm>
            <a:off x="2663294" y="5009465"/>
            <a:ext cx="1731089" cy="456100"/>
          </a:xfrm>
          <a:prstGeom prst="rect">
            <a:avLst/>
          </a:prstGeom>
        </p:spPr>
      </p:pic>
      <p:pic>
        <p:nvPicPr>
          <p:cNvPr id="21" name="Picture 20">
            <a:extLst>
              <a:ext uri="{FF2B5EF4-FFF2-40B4-BE49-F238E27FC236}">
                <a16:creationId xmlns:a16="http://schemas.microsoft.com/office/drawing/2014/main" id="{30500C06-36C1-44C3-42C1-C4DA8ED453F0}"/>
              </a:ext>
            </a:extLst>
          </p:cNvPr>
          <p:cNvPicPr>
            <a:picLocks noChangeAspect="1"/>
          </p:cNvPicPr>
          <p:nvPr/>
        </p:nvPicPr>
        <p:blipFill>
          <a:blip r:embed="rId10"/>
          <a:srcRect l="4955" t="41067" r="8003" b="26514"/>
          <a:stretch/>
        </p:blipFill>
        <p:spPr>
          <a:xfrm>
            <a:off x="3817143" y="4883180"/>
            <a:ext cx="621507" cy="105256"/>
          </a:xfrm>
          <a:prstGeom prst="rect">
            <a:avLst/>
          </a:prstGeom>
        </p:spPr>
      </p:pic>
      <p:pic>
        <p:nvPicPr>
          <p:cNvPr id="22" name="Picture 21">
            <a:extLst>
              <a:ext uri="{FF2B5EF4-FFF2-40B4-BE49-F238E27FC236}">
                <a16:creationId xmlns:a16="http://schemas.microsoft.com/office/drawing/2014/main" id="{CA0AA144-C9AA-349D-5217-1DFE0263EDA0}"/>
              </a:ext>
            </a:extLst>
          </p:cNvPr>
          <p:cNvPicPr>
            <a:picLocks noChangeAspect="1"/>
          </p:cNvPicPr>
          <p:nvPr/>
        </p:nvPicPr>
        <p:blipFill>
          <a:blip r:embed="rId9"/>
          <a:srcRect l="35026" t="55600" r="63228" b="41427"/>
          <a:stretch/>
        </p:blipFill>
        <p:spPr>
          <a:xfrm>
            <a:off x="7297004" y="3575796"/>
            <a:ext cx="254224" cy="249454"/>
          </a:xfrm>
          <a:prstGeom prst="rect">
            <a:avLst/>
          </a:prstGeom>
        </p:spPr>
      </p:pic>
    </p:spTree>
    <p:extLst>
      <p:ext uri="{BB962C8B-B14F-4D97-AF65-F5344CB8AC3E}">
        <p14:creationId xmlns:p14="http://schemas.microsoft.com/office/powerpoint/2010/main" val="33807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5FFE-7F63-C0AC-FE5D-DC9802DEA5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7D7AFE-0E90-F599-A22B-454124849678}"/>
              </a:ext>
            </a:extLst>
          </p:cNvPr>
          <p:cNvSpPr>
            <a:spLocks noGrp="1"/>
          </p:cNvSpPr>
          <p:nvPr>
            <p:ph type="title"/>
          </p:nvPr>
        </p:nvSpPr>
        <p:spPr/>
        <p:txBody>
          <a:bodyPr>
            <a:normAutofit/>
          </a:bodyPr>
          <a:lstStyle/>
          <a:p>
            <a:pPr>
              <a:lnSpc>
                <a:spcPct val="120000"/>
              </a:lnSpc>
            </a:pPr>
            <a:r>
              <a:rPr lang="en-US" sz="5400" b="0" spc="0" dirty="0">
                <a:latin typeface="Impact" panose="020B0806030902050204" pitchFamily="34" charset="0"/>
              </a:rPr>
              <a:t>New Room rack by floor</a:t>
            </a:r>
          </a:p>
        </p:txBody>
      </p:sp>
    </p:spTree>
    <p:extLst>
      <p:ext uri="{BB962C8B-B14F-4D97-AF65-F5344CB8AC3E}">
        <p14:creationId xmlns:p14="http://schemas.microsoft.com/office/powerpoint/2010/main" val="34371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190C-E8F7-3F56-1C44-706F3561BCF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DC43750-4EF5-52A8-9457-9DA1BAA29D0F}"/>
              </a:ext>
            </a:extLst>
          </p:cNvPr>
          <p:cNvSpPr>
            <a:spLocks noGrp="1"/>
          </p:cNvSpPr>
          <p:nvPr>
            <p:ph type="title"/>
          </p:nvPr>
        </p:nvSpPr>
        <p:spPr>
          <a:xfrm>
            <a:off x="548659" y="0"/>
            <a:ext cx="11321762" cy="1137727"/>
          </a:xfrm>
        </p:spPr>
        <p:txBody>
          <a:bodyPr/>
          <a:lstStyle/>
          <a:p>
            <a:r>
              <a:rPr lang="en-US" dirty="0"/>
              <a:t>Room rack by Floor</a:t>
            </a:r>
          </a:p>
        </p:txBody>
      </p:sp>
      <p:sp>
        <p:nvSpPr>
          <p:cNvPr id="6" name="Footer Placeholder 5">
            <a:extLst>
              <a:ext uri="{FF2B5EF4-FFF2-40B4-BE49-F238E27FC236}">
                <a16:creationId xmlns:a16="http://schemas.microsoft.com/office/drawing/2014/main" id="{1822EA89-0923-8B8F-5484-690708FF2163}"/>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pic>
        <p:nvPicPr>
          <p:cNvPr id="16" name="Picture 15">
            <a:extLst>
              <a:ext uri="{FF2B5EF4-FFF2-40B4-BE49-F238E27FC236}">
                <a16:creationId xmlns:a16="http://schemas.microsoft.com/office/drawing/2014/main" id="{F0A04DF0-D654-5290-B728-B33457BDB6A5}"/>
              </a:ext>
            </a:extLst>
          </p:cNvPr>
          <p:cNvPicPr>
            <a:picLocks noChangeAspect="1"/>
          </p:cNvPicPr>
          <p:nvPr/>
        </p:nvPicPr>
        <p:blipFill>
          <a:blip r:embed="rId2"/>
          <a:stretch>
            <a:fillRect/>
          </a:stretch>
        </p:blipFill>
        <p:spPr>
          <a:xfrm>
            <a:off x="3414489" y="1797958"/>
            <a:ext cx="4732112" cy="3846570"/>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F1513F96-6B94-3262-9C2D-6F9816D4B847}"/>
              </a:ext>
            </a:extLst>
          </p:cNvPr>
          <p:cNvSpPr/>
          <p:nvPr/>
        </p:nvSpPr>
        <p:spPr>
          <a:xfrm>
            <a:off x="4067232" y="4422271"/>
            <a:ext cx="3714498" cy="2523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 Placeholder 8">
            <a:extLst>
              <a:ext uri="{FF2B5EF4-FFF2-40B4-BE49-F238E27FC236}">
                <a16:creationId xmlns:a16="http://schemas.microsoft.com/office/drawing/2014/main" id="{AF537B92-34A3-2F75-1429-E7576EB67359}"/>
              </a:ext>
            </a:extLst>
          </p:cNvPr>
          <p:cNvSpPr txBox="1">
            <a:spLocks/>
          </p:cNvSpPr>
          <p:nvPr/>
        </p:nvSpPr>
        <p:spPr>
          <a:xfrm>
            <a:off x="613974" y="1147479"/>
            <a:ext cx="7269491" cy="475193"/>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en-US" sz="1800" dirty="0"/>
              <a:t>Where is it located on the menu?</a:t>
            </a:r>
            <a:endParaRPr lang="en-TH" sz="1800" dirty="0"/>
          </a:p>
        </p:txBody>
      </p:sp>
    </p:spTree>
    <p:extLst>
      <p:ext uri="{BB962C8B-B14F-4D97-AF65-F5344CB8AC3E}">
        <p14:creationId xmlns:p14="http://schemas.microsoft.com/office/powerpoint/2010/main" val="19156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B800-680F-BB2C-9BD9-A204DE45736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0B488AC3-E21F-A588-FB16-5E072240A000}"/>
              </a:ext>
            </a:extLst>
          </p:cNvPr>
          <p:cNvSpPr>
            <a:spLocks noGrp="1"/>
          </p:cNvSpPr>
          <p:nvPr>
            <p:ph type="body" sz="quarter" idx="13"/>
          </p:nvPr>
        </p:nvSpPr>
        <p:spPr>
          <a:xfrm>
            <a:off x="515104" y="902677"/>
            <a:ext cx="3936289" cy="4049765"/>
          </a:xfrm>
        </p:spPr>
        <p:txBody>
          <a:bodyPr/>
          <a:lstStyle/>
          <a:p>
            <a:pPr algn="just">
              <a:lnSpc>
                <a:spcPct val="100000"/>
              </a:lnSpc>
              <a:spcBef>
                <a:spcPts val="0"/>
              </a:spcBef>
            </a:pPr>
            <a:r>
              <a:rPr lang="en-US" sz="1800" dirty="0"/>
              <a:t>The </a:t>
            </a:r>
            <a:r>
              <a:rPr lang="en-US" sz="1800" i="1" dirty="0"/>
              <a:t>Room rack by floor</a:t>
            </a:r>
            <a:r>
              <a:rPr lang="en-US" sz="1800" dirty="0"/>
              <a:t> has been improved with more icons and options:</a:t>
            </a:r>
          </a:p>
          <a:p>
            <a:pPr algn="just">
              <a:lnSpc>
                <a:spcPct val="100000"/>
              </a:lnSpc>
              <a:spcBef>
                <a:spcPts val="0"/>
              </a:spcBef>
            </a:pPr>
            <a:endParaRPr lang="en-US" sz="1800" dirty="0"/>
          </a:p>
          <a:p>
            <a:pPr marL="228600" indent="-228600" algn="just">
              <a:lnSpc>
                <a:spcPct val="100000"/>
              </a:lnSpc>
              <a:spcBef>
                <a:spcPts val="0"/>
              </a:spcBef>
              <a:buAutoNum type="arabicParenR"/>
            </a:pPr>
            <a:r>
              <a:rPr lang="en-US" sz="1800" u="sng" dirty="0"/>
              <a:t>Extra bed and cot columns</a:t>
            </a:r>
            <a:r>
              <a:rPr lang="en-US" sz="1800" dirty="0"/>
              <a:t>: this “-” sign means that the room doesn´t allow extra bed and/or cot.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i="1" u="sng" dirty="0"/>
              <a:t>Loan items</a:t>
            </a:r>
            <a:r>
              <a:rPr lang="en-US" sz="1800" dirty="0"/>
              <a:t>: option to add/remove extra bed and cot from the rooms for the current day.</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Reservations with loan item </a:t>
            </a:r>
            <a:r>
              <a:rPr lang="en-US" sz="1800" dirty="0"/>
              <a:t>informed.</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Font typeface="Arial" panose="020B0604020202020204" pitchFamily="34" charset="0"/>
              <a:buAutoNum type="arabicParenR"/>
            </a:pPr>
            <a:r>
              <a:rPr lang="en-US" sz="1800" u="sng" dirty="0"/>
              <a:t>Drag and drop option</a:t>
            </a:r>
            <a:r>
              <a:rPr lang="en-US" sz="1800" dirty="0"/>
              <a:t>. Change the </a:t>
            </a:r>
            <a:r>
              <a:rPr lang="en-US" sz="1800" u="sng" dirty="0"/>
              <a:t>reservation assignment</a:t>
            </a:r>
            <a:r>
              <a:rPr lang="en-US" sz="1800" dirty="0"/>
              <a:t> and </a:t>
            </a:r>
            <a:r>
              <a:rPr lang="en-US" sz="1800" u="sng" dirty="0"/>
              <a:t>loan items</a:t>
            </a:r>
            <a:r>
              <a:rPr lang="en-US" sz="1800" dirty="0"/>
              <a:t> by selecting the room line and simply moving it.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Filter menu</a:t>
            </a:r>
            <a:r>
              <a:rPr lang="en-US" sz="1800" dirty="0"/>
              <a:t> on the same screen.</a:t>
            </a:r>
          </a:p>
        </p:txBody>
      </p:sp>
      <p:sp>
        <p:nvSpPr>
          <p:cNvPr id="8" name="Title 7">
            <a:extLst>
              <a:ext uri="{FF2B5EF4-FFF2-40B4-BE49-F238E27FC236}">
                <a16:creationId xmlns:a16="http://schemas.microsoft.com/office/drawing/2014/main" id="{AC52B8E4-6545-4905-C70B-00114567DC0E}"/>
              </a:ext>
            </a:extLst>
          </p:cNvPr>
          <p:cNvSpPr>
            <a:spLocks noGrp="1"/>
          </p:cNvSpPr>
          <p:nvPr>
            <p:ph type="title"/>
          </p:nvPr>
        </p:nvSpPr>
        <p:spPr>
          <a:xfrm>
            <a:off x="498060" y="0"/>
            <a:ext cx="11372360" cy="1137727"/>
          </a:xfrm>
        </p:spPr>
        <p:txBody>
          <a:bodyPr/>
          <a:lstStyle/>
          <a:p>
            <a:r>
              <a:rPr lang="en-US"/>
              <a:t>Room rack by floor</a:t>
            </a:r>
          </a:p>
        </p:txBody>
      </p:sp>
      <p:sp>
        <p:nvSpPr>
          <p:cNvPr id="6" name="Footer Placeholder 5">
            <a:extLst>
              <a:ext uri="{FF2B5EF4-FFF2-40B4-BE49-F238E27FC236}">
                <a16:creationId xmlns:a16="http://schemas.microsoft.com/office/drawing/2014/main" id="{6A9470FB-2B36-74A0-86A0-EE60045C810C}"/>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22977176-E6F5-A8B1-3FC2-F089B0717001}"/>
              </a:ext>
            </a:extLst>
          </p:cNvPr>
          <p:cNvSpPr>
            <a:spLocks noGrp="1"/>
          </p:cNvSpPr>
          <p:nvPr>
            <p:ph type="sldNum" sz="quarter" idx="31"/>
          </p:nvPr>
        </p:nvSpPr>
        <p:spPr/>
        <p:txBody>
          <a:bodyPr/>
          <a:lstStyle/>
          <a:p>
            <a:fld id="{AF68E7FD-7311-D247-9A21-C4C10E3F1E65}" type="slidenum">
              <a:rPr lang="en-TH" smtClean="0"/>
              <a:pPr/>
              <a:t>13</a:t>
            </a:fld>
            <a:endParaRPr lang="en-TH"/>
          </a:p>
        </p:txBody>
      </p:sp>
      <p:pic>
        <p:nvPicPr>
          <p:cNvPr id="12" name="Picture 11">
            <a:extLst>
              <a:ext uri="{FF2B5EF4-FFF2-40B4-BE49-F238E27FC236}">
                <a16:creationId xmlns:a16="http://schemas.microsoft.com/office/drawing/2014/main" id="{4104822B-BFBC-81FC-B12F-F669D662267A}"/>
              </a:ext>
            </a:extLst>
          </p:cNvPr>
          <p:cNvPicPr>
            <a:picLocks noChangeAspect="1"/>
          </p:cNvPicPr>
          <p:nvPr/>
        </p:nvPicPr>
        <p:blipFill>
          <a:blip r:embed="rId2"/>
          <a:stretch>
            <a:fillRect/>
          </a:stretch>
        </p:blipFill>
        <p:spPr>
          <a:xfrm>
            <a:off x="4804104" y="1597509"/>
            <a:ext cx="6791514" cy="3976255"/>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A1AD4076-60AA-6A40-FF40-05C9A3AE473A}"/>
              </a:ext>
            </a:extLst>
          </p:cNvPr>
          <p:cNvSpPr/>
          <p:nvPr/>
        </p:nvSpPr>
        <p:spPr>
          <a:xfrm>
            <a:off x="5405820" y="3039081"/>
            <a:ext cx="678207" cy="12462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4" name="TextBox 3">
            <a:extLst>
              <a:ext uri="{FF2B5EF4-FFF2-40B4-BE49-F238E27FC236}">
                <a16:creationId xmlns:a16="http://schemas.microsoft.com/office/drawing/2014/main" id="{529D3239-99F4-A7D6-704B-EF550B43D3F4}"/>
              </a:ext>
            </a:extLst>
          </p:cNvPr>
          <p:cNvSpPr txBox="1"/>
          <p:nvPr/>
        </p:nvSpPr>
        <p:spPr>
          <a:xfrm>
            <a:off x="5553754" y="4410297"/>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1)</a:t>
            </a:r>
          </a:p>
        </p:txBody>
      </p:sp>
      <p:sp useBgFill="1">
        <p:nvSpPr>
          <p:cNvPr id="5" name="TextBox 4">
            <a:extLst>
              <a:ext uri="{FF2B5EF4-FFF2-40B4-BE49-F238E27FC236}">
                <a16:creationId xmlns:a16="http://schemas.microsoft.com/office/drawing/2014/main" id="{23EF59E1-F2E7-CAFA-DC21-217C006AF12C}"/>
              </a:ext>
            </a:extLst>
          </p:cNvPr>
          <p:cNvSpPr txBox="1"/>
          <p:nvPr/>
        </p:nvSpPr>
        <p:spPr>
          <a:xfrm>
            <a:off x="7598803" y="4608477"/>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3)</a:t>
            </a:r>
          </a:p>
        </p:txBody>
      </p:sp>
      <p:sp useBgFill="1">
        <p:nvSpPr>
          <p:cNvPr id="10" name="TextBox 9">
            <a:extLst>
              <a:ext uri="{FF2B5EF4-FFF2-40B4-BE49-F238E27FC236}">
                <a16:creationId xmlns:a16="http://schemas.microsoft.com/office/drawing/2014/main" id="{B7E1BE3D-BB7C-DFDC-E311-E0B43F190912}"/>
              </a:ext>
            </a:extLst>
          </p:cNvPr>
          <p:cNvSpPr txBox="1"/>
          <p:nvPr/>
        </p:nvSpPr>
        <p:spPr>
          <a:xfrm>
            <a:off x="10126999" y="1980741"/>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2)</a:t>
            </a:r>
          </a:p>
        </p:txBody>
      </p:sp>
      <p:sp useBgFill="1">
        <p:nvSpPr>
          <p:cNvPr id="14" name="TextBox 13">
            <a:extLst>
              <a:ext uri="{FF2B5EF4-FFF2-40B4-BE49-F238E27FC236}">
                <a16:creationId xmlns:a16="http://schemas.microsoft.com/office/drawing/2014/main" id="{45D8586B-747E-B0B0-C47B-C7666D3628CE}"/>
              </a:ext>
            </a:extLst>
          </p:cNvPr>
          <p:cNvSpPr txBox="1"/>
          <p:nvPr/>
        </p:nvSpPr>
        <p:spPr>
          <a:xfrm>
            <a:off x="8872306" y="4375261"/>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4)</a:t>
            </a:r>
          </a:p>
        </p:txBody>
      </p:sp>
      <p:sp>
        <p:nvSpPr>
          <p:cNvPr id="15" name="Rectangle 14">
            <a:extLst>
              <a:ext uri="{FF2B5EF4-FFF2-40B4-BE49-F238E27FC236}">
                <a16:creationId xmlns:a16="http://schemas.microsoft.com/office/drawing/2014/main" id="{73ADE707-6A56-BE0F-D66E-80586F23BCE6}"/>
              </a:ext>
            </a:extLst>
          </p:cNvPr>
          <p:cNvSpPr/>
          <p:nvPr/>
        </p:nvSpPr>
        <p:spPr>
          <a:xfrm>
            <a:off x="9942573" y="1780367"/>
            <a:ext cx="593868" cy="167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C911F262-32D1-5888-A1CC-F63F7945985B}"/>
              </a:ext>
            </a:extLst>
          </p:cNvPr>
          <p:cNvSpPr/>
          <p:nvPr/>
        </p:nvSpPr>
        <p:spPr>
          <a:xfrm>
            <a:off x="4758909" y="2000139"/>
            <a:ext cx="344129" cy="1365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17" name="TextBox 16">
            <a:extLst>
              <a:ext uri="{FF2B5EF4-FFF2-40B4-BE49-F238E27FC236}">
                <a16:creationId xmlns:a16="http://schemas.microsoft.com/office/drawing/2014/main" id="{77EFE16A-52E1-E02F-05C8-AB4ABF2CFA49}"/>
              </a:ext>
            </a:extLst>
          </p:cNvPr>
          <p:cNvSpPr txBox="1"/>
          <p:nvPr/>
        </p:nvSpPr>
        <p:spPr>
          <a:xfrm>
            <a:off x="5179343" y="1947790"/>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5)</a:t>
            </a:r>
          </a:p>
        </p:txBody>
      </p:sp>
    </p:spTree>
    <p:extLst>
      <p:ext uri="{BB962C8B-B14F-4D97-AF65-F5344CB8AC3E}">
        <p14:creationId xmlns:p14="http://schemas.microsoft.com/office/powerpoint/2010/main" val="34495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uiExpand="1" animBg="1"/>
      <p:bldP spid="5" grpId="0" uiExpand="1" animBg="1"/>
      <p:bldP spid="10" grpId="0" uiExpand="1" animBg="1"/>
      <p:bldP spid="14" grpId="0" uiExpand="1" animBg="1"/>
      <p:bldP spid="15" grpId="0" uiExpand="1" animBg="1"/>
      <p:bldP spid="16" grpId="0" animBg="1"/>
      <p:bldP spid="17"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0158-47FC-CBD9-404F-906CF47B7D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AA943A-8509-E186-41B2-EF921FBDC704}"/>
              </a:ext>
            </a:extLst>
          </p:cNvPr>
          <p:cNvPicPr>
            <a:picLocks noChangeAspect="1"/>
          </p:cNvPicPr>
          <p:nvPr/>
        </p:nvPicPr>
        <p:blipFill>
          <a:blip r:embed="rId2"/>
          <a:srcRect b="15559"/>
          <a:stretch/>
        </p:blipFill>
        <p:spPr>
          <a:xfrm>
            <a:off x="3102114" y="1685155"/>
            <a:ext cx="5987771" cy="3925353"/>
          </a:xfrm>
          <a:prstGeom prst="rect">
            <a:avLst/>
          </a:prstGeom>
          <a:ln>
            <a:noFill/>
          </a:ln>
          <a:effectLst>
            <a:outerShdw blurRad="190500" algn="tl" rotWithShape="0">
              <a:srgbClr val="000000">
                <a:alpha val="70000"/>
              </a:srgbClr>
            </a:outerShdw>
          </a:effectLst>
        </p:spPr>
      </p:pic>
      <p:sp>
        <p:nvSpPr>
          <p:cNvPr id="8" name="Title 7">
            <a:extLst>
              <a:ext uri="{FF2B5EF4-FFF2-40B4-BE49-F238E27FC236}">
                <a16:creationId xmlns:a16="http://schemas.microsoft.com/office/drawing/2014/main" id="{EA37848E-8280-89E4-98A5-DAB37F6DFF2D}"/>
              </a:ext>
            </a:extLst>
          </p:cNvPr>
          <p:cNvSpPr>
            <a:spLocks noGrp="1"/>
          </p:cNvSpPr>
          <p:nvPr>
            <p:ph type="title"/>
          </p:nvPr>
        </p:nvSpPr>
        <p:spPr>
          <a:xfrm>
            <a:off x="457693" y="0"/>
            <a:ext cx="11412727" cy="1137727"/>
          </a:xfrm>
        </p:spPr>
        <p:txBody>
          <a:bodyPr/>
          <a:lstStyle/>
          <a:p>
            <a:r>
              <a:rPr lang="en-US" dirty="0"/>
              <a:t>Room rack by floor</a:t>
            </a:r>
          </a:p>
        </p:txBody>
      </p:sp>
      <p:sp>
        <p:nvSpPr>
          <p:cNvPr id="6" name="Footer Placeholder 5">
            <a:extLst>
              <a:ext uri="{FF2B5EF4-FFF2-40B4-BE49-F238E27FC236}">
                <a16:creationId xmlns:a16="http://schemas.microsoft.com/office/drawing/2014/main" id="{C666EBD6-4D86-A290-E7B7-5AAB82B57E47}"/>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AAE98C1A-D6A0-6A6A-5338-1A2B3A1AEA94}"/>
              </a:ext>
            </a:extLst>
          </p:cNvPr>
          <p:cNvSpPr>
            <a:spLocks noGrp="1"/>
          </p:cNvSpPr>
          <p:nvPr>
            <p:ph type="sldNum" sz="quarter" idx="31"/>
          </p:nvPr>
        </p:nvSpPr>
        <p:spPr/>
        <p:txBody>
          <a:bodyPr/>
          <a:lstStyle/>
          <a:p>
            <a:fld id="{AF68E7FD-7311-D247-9A21-C4C10E3F1E65}" type="slidenum">
              <a:rPr lang="en-TH" smtClean="0"/>
              <a:pPr/>
              <a:t>14</a:t>
            </a:fld>
            <a:endParaRPr lang="en-TH"/>
          </a:p>
        </p:txBody>
      </p:sp>
      <p:sp>
        <p:nvSpPr>
          <p:cNvPr id="3" name="TextBox 2">
            <a:extLst>
              <a:ext uri="{FF2B5EF4-FFF2-40B4-BE49-F238E27FC236}">
                <a16:creationId xmlns:a16="http://schemas.microsoft.com/office/drawing/2014/main" id="{9074A74B-D376-F4E8-2ABD-ACEF22B9FACC}"/>
              </a:ext>
            </a:extLst>
          </p:cNvPr>
          <p:cNvSpPr txBox="1"/>
          <p:nvPr/>
        </p:nvSpPr>
        <p:spPr>
          <a:xfrm>
            <a:off x="227650" y="1055455"/>
            <a:ext cx="6097554" cy="369332"/>
          </a:xfrm>
          <a:prstGeom prst="rect">
            <a:avLst/>
          </a:prstGeom>
          <a:noFill/>
        </p:spPr>
        <p:txBody>
          <a:bodyPr wrap="square">
            <a:spAutoFit/>
          </a:bodyPr>
          <a:lstStyle/>
          <a:p>
            <a:r>
              <a:rPr lang="en-US" spc="200" dirty="0">
                <a:solidFill>
                  <a:srgbClr val="13213C"/>
                </a:solidFill>
                <a:latin typeface="Sitka Banner" panose="02000505000000020004" pitchFamily="2" charset="0"/>
              </a:rPr>
              <a:t>1) </a:t>
            </a:r>
            <a:r>
              <a:rPr lang="en-US" u="sng" spc="200" dirty="0">
                <a:solidFill>
                  <a:srgbClr val="13213C"/>
                </a:solidFill>
                <a:latin typeface="Sitka Banner" panose="02000505000000020004" pitchFamily="2" charset="0"/>
              </a:rPr>
              <a:t>Extra bed and cot columns</a:t>
            </a:r>
            <a:r>
              <a:rPr lang="en-US" spc="200" dirty="0">
                <a:solidFill>
                  <a:srgbClr val="13213C"/>
                </a:solidFill>
                <a:latin typeface="Sitka Banner" panose="02000505000000020004" pitchFamily="2" charset="0"/>
              </a:rPr>
              <a:t> will be displayed.</a:t>
            </a:r>
            <a:endParaRPr lang="es-ES" spc="200" dirty="0">
              <a:solidFill>
                <a:srgbClr val="13213C"/>
              </a:solidFill>
              <a:latin typeface="Sitka Banner" panose="02000505000000020004" pitchFamily="2" charset="0"/>
            </a:endParaRPr>
          </a:p>
        </p:txBody>
      </p:sp>
      <p:sp>
        <p:nvSpPr>
          <p:cNvPr id="12" name="Rectangle 11">
            <a:extLst>
              <a:ext uri="{FF2B5EF4-FFF2-40B4-BE49-F238E27FC236}">
                <a16:creationId xmlns:a16="http://schemas.microsoft.com/office/drawing/2014/main" id="{C3BA7D81-405C-89A5-E8B4-4ECA0F33982A}"/>
              </a:ext>
            </a:extLst>
          </p:cNvPr>
          <p:cNvSpPr/>
          <p:nvPr/>
        </p:nvSpPr>
        <p:spPr>
          <a:xfrm>
            <a:off x="3781075" y="3450433"/>
            <a:ext cx="678842" cy="149288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8848835B-D604-50B4-0B45-26E7906B5469}"/>
              </a:ext>
            </a:extLst>
          </p:cNvPr>
          <p:cNvSpPr txBox="1"/>
          <p:nvPr/>
        </p:nvSpPr>
        <p:spPr>
          <a:xfrm>
            <a:off x="2981271" y="5870876"/>
            <a:ext cx="6229455"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This “-” sign means that the room doesn´t allow extra bed and/or cot</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1565920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96315-1FBF-F05E-56DF-BC3F5BE243FE}"/>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AC3A8F7E-CEA2-195D-C40A-FFD3818A06DE}"/>
              </a:ext>
            </a:extLst>
          </p:cNvPr>
          <p:cNvPicPr>
            <a:picLocks noChangeAspect="1"/>
          </p:cNvPicPr>
          <p:nvPr/>
        </p:nvPicPr>
        <p:blipFill>
          <a:blip r:embed="rId2"/>
          <a:stretch>
            <a:fillRect/>
          </a:stretch>
        </p:blipFill>
        <p:spPr>
          <a:xfrm>
            <a:off x="594112" y="2409765"/>
            <a:ext cx="4571765" cy="3610208"/>
          </a:xfrm>
          <a:prstGeom prst="rect">
            <a:avLst/>
          </a:prstGeom>
        </p:spPr>
      </p:pic>
      <p:sp>
        <p:nvSpPr>
          <p:cNvPr id="9" name="Text Placeholder 8">
            <a:extLst>
              <a:ext uri="{FF2B5EF4-FFF2-40B4-BE49-F238E27FC236}">
                <a16:creationId xmlns:a16="http://schemas.microsoft.com/office/drawing/2014/main" id="{6758A56C-227A-D356-79EC-2D2851657F77}"/>
              </a:ext>
            </a:extLst>
          </p:cNvPr>
          <p:cNvSpPr>
            <a:spLocks noGrp="1"/>
          </p:cNvSpPr>
          <p:nvPr>
            <p:ph type="body" sz="quarter" idx="13"/>
          </p:nvPr>
        </p:nvSpPr>
        <p:spPr>
          <a:xfrm>
            <a:off x="456643" y="1291924"/>
            <a:ext cx="11233377" cy="733630"/>
          </a:xfrm>
        </p:spPr>
        <p:txBody>
          <a:bodyPr/>
          <a:lstStyle/>
          <a:p>
            <a:pPr algn="just">
              <a:lnSpc>
                <a:spcPct val="100000"/>
              </a:lnSpc>
              <a:spcBef>
                <a:spcPts val="0"/>
              </a:spcBef>
            </a:pPr>
            <a:r>
              <a:rPr lang="en-US" sz="1800" dirty="0"/>
              <a:t>Option to add/remove a “physical” extra bed and cot from rooms for the current day. </a:t>
            </a:r>
          </a:p>
          <a:p>
            <a:pPr algn="just">
              <a:lnSpc>
                <a:spcPct val="100000"/>
              </a:lnSpc>
              <a:spcBef>
                <a:spcPts val="0"/>
              </a:spcBef>
            </a:pPr>
            <a:r>
              <a:rPr lang="en-US" sz="1800" dirty="0"/>
              <a:t>This information does not apply to the reservation and is not available for future. </a:t>
            </a:r>
          </a:p>
          <a:p>
            <a:pPr algn="just"/>
            <a:endParaRPr lang="en-TH" sz="1100" dirty="0"/>
          </a:p>
        </p:txBody>
      </p:sp>
      <p:sp>
        <p:nvSpPr>
          <p:cNvPr id="8" name="Title 7">
            <a:extLst>
              <a:ext uri="{FF2B5EF4-FFF2-40B4-BE49-F238E27FC236}">
                <a16:creationId xmlns:a16="http://schemas.microsoft.com/office/drawing/2014/main" id="{5EA270A6-33A6-CEA0-7321-FA9A5EAE8B07}"/>
              </a:ext>
            </a:extLst>
          </p:cNvPr>
          <p:cNvSpPr>
            <a:spLocks noGrp="1"/>
          </p:cNvSpPr>
          <p:nvPr>
            <p:ph type="title"/>
          </p:nvPr>
        </p:nvSpPr>
        <p:spPr>
          <a:xfrm>
            <a:off x="457693" y="0"/>
            <a:ext cx="11412727" cy="1137727"/>
          </a:xfrm>
        </p:spPr>
        <p:txBody>
          <a:bodyPr/>
          <a:lstStyle/>
          <a:p>
            <a:r>
              <a:rPr lang="en-US" dirty="0"/>
              <a:t>Room rack by floor</a:t>
            </a:r>
          </a:p>
        </p:txBody>
      </p:sp>
      <p:sp>
        <p:nvSpPr>
          <p:cNvPr id="10" name="Text Placeholder 9">
            <a:extLst>
              <a:ext uri="{FF2B5EF4-FFF2-40B4-BE49-F238E27FC236}">
                <a16:creationId xmlns:a16="http://schemas.microsoft.com/office/drawing/2014/main" id="{C88A1828-2446-2EB4-F27A-55E93D555E7B}"/>
              </a:ext>
            </a:extLst>
          </p:cNvPr>
          <p:cNvSpPr>
            <a:spLocks noGrp="1"/>
          </p:cNvSpPr>
          <p:nvPr>
            <p:ph type="body" sz="quarter" idx="18"/>
          </p:nvPr>
        </p:nvSpPr>
        <p:spPr>
          <a:xfrm>
            <a:off x="457693" y="943908"/>
            <a:ext cx="4028658" cy="401351"/>
          </a:xfrm>
        </p:spPr>
        <p:txBody>
          <a:bodyPr/>
          <a:lstStyle/>
          <a:p>
            <a:pPr>
              <a:lnSpc>
                <a:spcPct val="100000"/>
              </a:lnSpc>
              <a:spcBef>
                <a:spcPts val="0"/>
              </a:spcBef>
            </a:pPr>
            <a:r>
              <a:rPr lang="en-US" sz="1800" dirty="0">
                <a:latin typeface="Sitka Banner" panose="02000505000000020004" pitchFamily="2" charset="0"/>
                <a:cs typeface="+mn-cs"/>
              </a:rPr>
              <a:t>2) </a:t>
            </a:r>
            <a:r>
              <a:rPr lang="en-US" sz="1800" i="1" u="sng" dirty="0">
                <a:latin typeface="Sitka Banner" panose="02000505000000020004" pitchFamily="2" charset="0"/>
                <a:cs typeface="+mn-cs"/>
              </a:rPr>
              <a:t>Loan items</a:t>
            </a:r>
            <a:endParaRPr lang="en-US" sz="1800" u="sng" dirty="0">
              <a:latin typeface="Sitka Banner" panose="02000505000000020004" pitchFamily="2" charset="0"/>
              <a:cs typeface="+mn-cs"/>
            </a:endParaRPr>
          </a:p>
        </p:txBody>
      </p:sp>
      <p:sp>
        <p:nvSpPr>
          <p:cNvPr id="6" name="Footer Placeholder 5">
            <a:extLst>
              <a:ext uri="{FF2B5EF4-FFF2-40B4-BE49-F238E27FC236}">
                <a16:creationId xmlns:a16="http://schemas.microsoft.com/office/drawing/2014/main" id="{C4C7000A-BBE2-6609-E2DF-7337BB8091E6}"/>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pic>
        <p:nvPicPr>
          <p:cNvPr id="3" name="Picture 2">
            <a:extLst>
              <a:ext uri="{FF2B5EF4-FFF2-40B4-BE49-F238E27FC236}">
                <a16:creationId xmlns:a16="http://schemas.microsoft.com/office/drawing/2014/main" id="{C62D34E2-69E2-3C5E-0611-D1217BD6E7E2}"/>
              </a:ext>
            </a:extLst>
          </p:cNvPr>
          <p:cNvPicPr>
            <a:picLocks noChangeAspect="1"/>
          </p:cNvPicPr>
          <p:nvPr/>
        </p:nvPicPr>
        <p:blipFill>
          <a:blip r:embed="rId3"/>
          <a:srcRect r="-1721"/>
          <a:stretch/>
        </p:blipFill>
        <p:spPr>
          <a:xfrm>
            <a:off x="5942464" y="2409841"/>
            <a:ext cx="5712408" cy="2861909"/>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0F5B0C60-9DBB-B98B-4432-060864435AB5}"/>
              </a:ext>
            </a:extLst>
          </p:cNvPr>
          <p:cNvSpPr/>
          <p:nvPr/>
        </p:nvSpPr>
        <p:spPr>
          <a:xfrm>
            <a:off x="10161541" y="2918632"/>
            <a:ext cx="1188083" cy="954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angle 4">
            <a:extLst>
              <a:ext uri="{FF2B5EF4-FFF2-40B4-BE49-F238E27FC236}">
                <a16:creationId xmlns:a16="http://schemas.microsoft.com/office/drawing/2014/main" id="{699E1264-A173-B903-DE82-5C9D38E94CAE}"/>
              </a:ext>
            </a:extLst>
          </p:cNvPr>
          <p:cNvSpPr/>
          <p:nvPr/>
        </p:nvSpPr>
        <p:spPr>
          <a:xfrm>
            <a:off x="6194377" y="4416417"/>
            <a:ext cx="2715099" cy="8553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CC5EEBF3-CA90-FAE3-16EF-E0EF1AA753C0}"/>
              </a:ext>
            </a:extLst>
          </p:cNvPr>
          <p:cNvSpPr txBox="1"/>
          <p:nvPr/>
        </p:nvSpPr>
        <p:spPr>
          <a:xfrm>
            <a:off x="9816313" y="3833539"/>
            <a:ext cx="1733926" cy="584775"/>
          </a:xfrm>
          <a:prstGeom prst="rect">
            <a:avLst/>
          </a:prstGeom>
          <a:noFill/>
        </p:spPr>
        <p:txBody>
          <a:bodyPr wrap="square">
            <a:spAutoFit/>
          </a:bodyPr>
          <a:lstStyle/>
          <a:p>
            <a:pPr algn="ctr">
              <a:lnSpc>
                <a:spcPct val="100000"/>
              </a:lnSpc>
              <a:spcBef>
                <a:spcPts val="0"/>
              </a:spcBef>
            </a:pPr>
            <a:r>
              <a:rPr lang="en-US" sz="1600" dirty="0">
                <a:solidFill>
                  <a:srgbClr val="13213C"/>
                </a:solidFill>
                <a:latin typeface="Sitka Banner" panose="02000505000000020004" pitchFamily="2" charset="0"/>
              </a:rPr>
              <a:t>Loan items physical inventory updated.</a:t>
            </a:r>
          </a:p>
        </p:txBody>
      </p:sp>
      <p:sp>
        <p:nvSpPr>
          <p:cNvPr id="13" name="TextBox 12">
            <a:extLst>
              <a:ext uri="{FF2B5EF4-FFF2-40B4-BE49-F238E27FC236}">
                <a16:creationId xmlns:a16="http://schemas.microsoft.com/office/drawing/2014/main" id="{07CD45F6-89EB-8C40-7B37-E5D6720DF055}"/>
              </a:ext>
            </a:extLst>
          </p:cNvPr>
          <p:cNvSpPr txBox="1"/>
          <p:nvPr/>
        </p:nvSpPr>
        <p:spPr>
          <a:xfrm>
            <a:off x="5872860" y="5556650"/>
            <a:ext cx="5817160" cy="646331"/>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The rooms where we can not inform a loan item is shaded, avoiding errors.</a:t>
            </a:r>
            <a:endParaRPr lang="es-ES" dirty="0">
              <a:solidFill>
                <a:srgbClr val="13213C"/>
              </a:solidFill>
              <a:latin typeface="Sitka Banner" panose="02000505000000020004" pitchFamily="2" charset="0"/>
            </a:endParaRPr>
          </a:p>
        </p:txBody>
      </p:sp>
      <p:sp>
        <p:nvSpPr>
          <p:cNvPr id="18" name="TextBox 17">
            <a:extLst>
              <a:ext uri="{FF2B5EF4-FFF2-40B4-BE49-F238E27FC236}">
                <a16:creationId xmlns:a16="http://schemas.microsoft.com/office/drawing/2014/main" id="{46BC523D-2C7B-6C5F-802E-42D5581C7615}"/>
              </a:ext>
            </a:extLst>
          </p:cNvPr>
          <p:cNvSpPr txBox="1"/>
          <p:nvPr/>
        </p:nvSpPr>
        <p:spPr>
          <a:xfrm>
            <a:off x="3279975" y="2076428"/>
            <a:ext cx="2213394" cy="369332"/>
          </a:xfrm>
          <a:prstGeom prst="rect">
            <a:avLst/>
          </a:prstGeom>
          <a:noFill/>
        </p:spPr>
        <p:txBody>
          <a:bodyPr wrap="square">
            <a:spAutoFit/>
          </a:bodyPr>
          <a:lstStyle/>
          <a:p>
            <a:pPr algn="just">
              <a:lnSpc>
                <a:spcPct val="100000"/>
              </a:lnSpc>
              <a:spcBef>
                <a:spcPts val="0"/>
              </a:spcBef>
            </a:pPr>
            <a:r>
              <a:rPr lang="en-US" dirty="0">
                <a:solidFill>
                  <a:srgbClr val="13213C"/>
                </a:solidFill>
                <a:latin typeface="Sitka Banner" panose="02000505000000020004" pitchFamily="2" charset="0"/>
              </a:rPr>
              <a:t>Click on </a:t>
            </a:r>
            <a:r>
              <a:rPr lang="en-US" i="1" dirty="0">
                <a:solidFill>
                  <a:srgbClr val="13213C"/>
                </a:solidFill>
                <a:latin typeface="Sitka Banner" panose="02000505000000020004" pitchFamily="2" charset="0"/>
              </a:rPr>
              <a:t>Loan items</a:t>
            </a:r>
          </a:p>
        </p:txBody>
      </p:sp>
      <p:sp>
        <p:nvSpPr>
          <p:cNvPr id="20" name="Rectangle 19">
            <a:extLst>
              <a:ext uri="{FF2B5EF4-FFF2-40B4-BE49-F238E27FC236}">
                <a16:creationId xmlns:a16="http://schemas.microsoft.com/office/drawing/2014/main" id="{D6120406-90A0-049C-722F-44ECC80C325C}"/>
              </a:ext>
            </a:extLst>
          </p:cNvPr>
          <p:cNvSpPr/>
          <p:nvPr/>
        </p:nvSpPr>
        <p:spPr>
          <a:xfrm>
            <a:off x="4674731" y="2559632"/>
            <a:ext cx="414156" cy="1970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Arrow: Right 24">
            <a:extLst>
              <a:ext uri="{FF2B5EF4-FFF2-40B4-BE49-F238E27FC236}">
                <a16:creationId xmlns:a16="http://schemas.microsoft.com/office/drawing/2014/main" id="{C4600BB8-B664-74E2-5665-8E325AEBACEE}"/>
              </a:ext>
            </a:extLst>
          </p:cNvPr>
          <p:cNvSpPr/>
          <p:nvPr/>
        </p:nvSpPr>
        <p:spPr>
          <a:xfrm>
            <a:off x="5313434" y="2560887"/>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0071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P spid="13" grpId="0"/>
      <p:bldP spid="18" grpId="0"/>
      <p:bldP spid="2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B6C8-E1A4-2B29-F52A-41A0C5613ACD}"/>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86B8318-62FA-3B5C-CE3D-0B19BE9D9193}"/>
              </a:ext>
            </a:extLst>
          </p:cNvPr>
          <p:cNvSpPr>
            <a:spLocks noGrp="1"/>
          </p:cNvSpPr>
          <p:nvPr>
            <p:ph type="body" sz="quarter" idx="13"/>
          </p:nvPr>
        </p:nvSpPr>
        <p:spPr>
          <a:xfrm>
            <a:off x="7513637" y="3042714"/>
            <a:ext cx="3971926" cy="2337568"/>
          </a:xfrm>
        </p:spPr>
        <p:txBody>
          <a:bodyPr/>
          <a:lstStyle/>
          <a:p>
            <a:pPr marL="285750" indent="-285750" algn="just">
              <a:lnSpc>
                <a:spcPct val="100000"/>
              </a:lnSpc>
              <a:spcBef>
                <a:spcPts val="0"/>
              </a:spcBef>
              <a:buFontTx/>
              <a:buChar char="-"/>
            </a:pPr>
            <a:r>
              <a:rPr lang="en-US" sz="1800" dirty="0"/>
              <a:t>The </a:t>
            </a:r>
            <a:r>
              <a:rPr lang="en-US" sz="1800" u="sng" dirty="0"/>
              <a:t>yellow cell</a:t>
            </a:r>
            <a:r>
              <a:rPr lang="en-US" sz="1800" dirty="0"/>
              <a:t> in loan item column means this </a:t>
            </a:r>
            <a:r>
              <a:rPr lang="en-US" sz="1800" u="sng" dirty="0"/>
              <a:t>reservation</a:t>
            </a:r>
            <a:r>
              <a:rPr lang="en-US" sz="1800" dirty="0"/>
              <a:t> has a loan item informed.</a:t>
            </a:r>
          </a:p>
          <a:p>
            <a:pPr marL="285750" indent="-285750" algn="just">
              <a:lnSpc>
                <a:spcPct val="100000"/>
              </a:lnSpc>
              <a:spcBef>
                <a:spcPts val="0"/>
              </a:spcBef>
              <a:buFontTx/>
              <a:buChar char="-"/>
            </a:pPr>
            <a:endParaRPr lang="en-US" sz="1800" dirty="0"/>
          </a:p>
          <a:p>
            <a:pPr marL="285750" indent="-285750" algn="just">
              <a:lnSpc>
                <a:spcPct val="100000"/>
              </a:lnSpc>
              <a:spcBef>
                <a:spcPts val="0"/>
              </a:spcBef>
              <a:buFontTx/>
              <a:buChar char="-"/>
            </a:pPr>
            <a:r>
              <a:rPr lang="en-US" sz="1800" dirty="0"/>
              <a:t>The </a:t>
            </a:r>
            <a:r>
              <a:rPr lang="en-US" sz="1800" u="sng" dirty="0"/>
              <a:t>green cell</a:t>
            </a:r>
            <a:r>
              <a:rPr lang="en-US" sz="1800" dirty="0"/>
              <a:t> in loan item column means this </a:t>
            </a:r>
            <a:r>
              <a:rPr lang="en-US" sz="1800" u="sng" dirty="0"/>
              <a:t>reservation</a:t>
            </a:r>
            <a:r>
              <a:rPr lang="en-US" sz="1800" dirty="0"/>
              <a:t> has a loan item informed </a:t>
            </a:r>
            <a:r>
              <a:rPr lang="en-US" sz="1800" u="sng" dirty="0"/>
              <a:t>and</a:t>
            </a:r>
            <a:r>
              <a:rPr lang="en-US" sz="1800" dirty="0"/>
              <a:t> it is already physically assigned to the </a:t>
            </a:r>
            <a:r>
              <a:rPr lang="en-US" sz="1800" u="sng" dirty="0"/>
              <a:t>room</a:t>
            </a:r>
            <a:r>
              <a:rPr lang="en-US" sz="1800" dirty="0"/>
              <a:t>.</a:t>
            </a:r>
          </a:p>
        </p:txBody>
      </p:sp>
      <p:sp>
        <p:nvSpPr>
          <p:cNvPr id="8" name="Title 7">
            <a:extLst>
              <a:ext uri="{FF2B5EF4-FFF2-40B4-BE49-F238E27FC236}">
                <a16:creationId xmlns:a16="http://schemas.microsoft.com/office/drawing/2014/main" id="{770D8265-8BB7-BCCF-AEB4-4BB07752C019}"/>
              </a:ext>
            </a:extLst>
          </p:cNvPr>
          <p:cNvSpPr>
            <a:spLocks noGrp="1"/>
          </p:cNvSpPr>
          <p:nvPr>
            <p:ph type="title"/>
          </p:nvPr>
        </p:nvSpPr>
        <p:spPr>
          <a:xfrm>
            <a:off x="457693" y="0"/>
            <a:ext cx="11412727" cy="1137727"/>
          </a:xfrm>
        </p:spPr>
        <p:txBody>
          <a:bodyPr/>
          <a:lstStyle/>
          <a:p>
            <a:r>
              <a:rPr lang="en-US" dirty="0"/>
              <a:t>Room rack by floor</a:t>
            </a:r>
          </a:p>
        </p:txBody>
      </p:sp>
      <p:sp>
        <p:nvSpPr>
          <p:cNvPr id="10" name="Text Placeholder 9">
            <a:extLst>
              <a:ext uri="{FF2B5EF4-FFF2-40B4-BE49-F238E27FC236}">
                <a16:creationId xmlns:a16="http://schemas.microsoft.com/office/drawing/2014/main" id="{C4F90E00-4F56-888E-EF83-B9535AB997C2}"/>
              </a:ext>
            </a:extLst>
          </p:cNvPr>
          <p:cNvSpPr>
            <a:spLocks noGrp="1"/>
          </p:cNvSpPr>
          <p:nvPr>
            <p:ph type="body" sz="quarter" idx="18"/>
          </p:nvPr>
        </p:nvSpPr>
        <p:spPr>
          <a:xfrm>
            <a:off x="457693" y="947852"/>
            <a:ext cx="9041907" cy="401351"/>
          </a:xfrm>
        </p:spPr>
        <p:txBody>
          <a:bodyPr/>
          <a:lstStyle/>
          <a:p>
            <a:pPr>
              <a:lnSpc>
                <a:spcPct val="100000"/>
              </a:lnSpc>
              <a:spcBef>
                <a:spcPts val="0"/>
              </a:spcBef>
            </a:pPr>
            <a:r>
              <a:rPr lang="en-US" sz="1800" dirty="0">
                <a:latin typeface="Sitka Banner" panose="02000505000000020004" pitchFamily="2" charset="0"/>
                <a:cs typeface="+mn-cs"/>
              </a:rPr>
              <a:t>3) </a:t>
            </a:r>
            <a:r>
              <a:rPr lang="en-US" sz="1800" u="sng" dirty="0">
                <a:latin typeface="Sitka Banner" panose="02000505000000020004" pitchFamily="2" charset="0"/>
                <a:cs typeface="+mn-cs"/>
              </a:rPr>
              <a:t>Reservations with loan item</a:t>
            </a:r>
            <a:r>
              <a:rPr lang="en-US" sz="1800" dirty="0">
                <a:latin typeface="Sitka Banner" panose="02000505000000020004" pitchFamily="2" charset="0"/>
                <a:cs typeface="+mn-cs"/>
              </a:rPr>
              <a:t> informed</a:t>
            </a:r>
          </a:p>
        </p:txBody>
      </p:sp>
      <p:sp>
        <p:nvSpPr>
          <p:cNvPr id="6" name="Footer Placeholder 5">
            <a:extLst>
              <a:ext uri="{FF2B5EF4-FFF2-40B4-BE49-F238E27FC236}">
                <a16:creationId xmlns:a16="http://schemas.microsoft.com/office/drawing/2014/main" id="{160E2854-7C70-BEBA-3E2B-CD91BB13AF5C}"/>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E0E5136F-5B9F-C120-3803-01F8E2D7CE06}"/>
              </a:ext>
            </a:extLst>
          </p:cNvPr>
          <p:cNvSpPr>
            <a:spLocks noGrp="1"/>
          </p:cNvSpPr>
          <p:nvPr>
            <p:ph type="sldNum" sz="quarter" idx="31"/>
          </p:nvPr>
        </p:nvSpPr>
        <p:spPr/>
        <p:txBody>
          <a:bodyPr/>
          <a:lstStyle/>
          <a:p>
            <a:fld id="{AF68E7FD-7311-D247-9A21-C4C10E3F1E65}" type="slidenum">
              <a:rPr lang="en-TH" smtClean="0"/>
              <a:pPr/>
              <a:t>16</a:t>
            </a:fld>
            <a:endParaRPr lang="en-TH"/>
          </a:p>
        </p:txBody>
      </p:sp>
      <p:pic>
        <p:nvPicPr>
          <p:cNvPr id="3" name="Picture 2">
            <a:extLst>
              <a:ext uri="{FF2B5EF4-FFF2-40B4-BE49-F238E27FC236}">
                <a16:creationId xmlns:a16="http://schemas.microsoft.com/office/drawing/2014/main" id="{FAC6B9E2-9D3E-A89A-DA45-1E0C3C4B423E}"/>
              </a:ext>
            </a:extLst>
          </p:cNvPr>
          <p:cNvPicPr>
            <a:picLocks noChangeAspect="1"/>
          </p:cNvPicPr>
          <p:nvPr/>
        </p:nvPicPr>
        <p:blipFill>
          <a:blip r:embed="rId2"/>
          <a:stretch>
            <a:fillRect/>
          </a:stretch>
        </p:blipFill>
        <p:spPr>
          <a:xfrm>
            <a:off x="2334016" y="1471611"/>
            <a:ext cx="4908260" cy="4637421"/>
          </a:xfrm>
          <a:prstGeom prst="rect">
            <a:avLst/>
          </a:prstGeom>
        </p:spPr>
      </p:pic>
      <p:sp>
        <p:nvSpPr>
          <p:cNvPr id="20" name="Rectangle 19">
            <a:extLst>
              <a:ext uri="{FF2B5EF4-FFF2-40B4-BE49-F238E27FC236}">
                <a16:creationId xmlns:a16="http://schemas.microsoft.com/office/drawing/2014/main" id="{B19DF0D0-03C6-2082-A53B-D007E4248BDE}"/>
              </a:ext>
            </a:extLst>
          </p:cNvPr>
          <p:cNvSpPr/>
          <p:nvPr/>
        </p:nvSpPr>
        <p:spPr>
          <a:xfrm>
            <a:off x="2822542" y="5058966"/>
            <a:ext cx="625507" cy="321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a:extLst>
              <a:ext uri="{FF2B5EF4-FFF2-40B4-BE49-F238E27FC236}">
                <a16:creationId xmlns:a16="http://schemas.microsoft.com/office/drawing/2014/main" id="{9CDF2770-2663-CF8E-C496-3A3C9D935B3B}"/>
              </a:ext>
            </a:extLst>
          </p:cNvPr>
          <p:cNvSpPr/>
          <p:nvPr/>
        </p:nvSpPr>
        <p:spPr>
          <a:xfrm>
            <a:off x="3173394" y="3281478"/>
            <a:ext cx="274655" cy="3213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4">
            <a:extLst>
              <a:ext uri="{FF2B5EF4-FFF2-40B4-BE49-F238E27FC236}">
                <a16:creationId xmlns:a16="http://schemas.microsoft.com/office/drawing/2014/main" id="{68ACBCE5-5627-60E8-DA44-204EBE24C458}"/>
              </a:ext>
            </a:extLst>
          </p:cNvPr>
          <p:cNvSpPr/>
          <p:nvPr/>
        </p:nvSpPr>
        <p:spPr>
          <a:xfrm>
            <a:off x="2400690" y="2538528"/>
            <a:ext cx="2714235" cy="2668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9855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9794-9DD9-09D1-AFE1-F2743BA2E41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06CD976-E588-1578-F3A9-7C795B19094D}"/>
              </a:ext>
            </a:extLst>
          </p:cNvPr>
          <p:cNvSpPr>
            <a:spLocks noGrp="1"/>
          </p:cNvSpPr>
          <p:nvPr>
            <p:ph type="body" sz="quarter" idx="13"/>
          </p:nvPr>
        </p:nvSpPr>
        <p:spPr>
          <a:xfrm>
            <a:off x="555812" y="1130388"/>
            <a:ext cx="11147532" cy="804892"/>
          </a:xfrm>
        </p:spPr>
        <p:txBody>
          <a:bodyPr/>
          <a:lstStyle/>
          <a:p>
            <a:pPr algn="just"/>
            <a:r>
              <a:rPr lang="en-US" sz="1800" dirty="0"/>
              <a:t>4) </a:t>
            </a:r>
            <a:r>
              <a:rPr lang="en-US" sz="1800" u="sng" dirty="0"/>
              <a:t>Drag and drop option</a:t>
            </a:r>
            <a:r>
              <a:rPr lang="en-US" sz="1800" dirty="0"/>
              <a:t>. Change the </a:t>
            </a:r>
            <a:r>
              <a:rPr lang="en-US" sz="1800" u="sng" dirty="0"/>
              <a:t>reservation assignment </a:t>
            </a:r>
            <a:r>
              <a:rPr lang="en-US" sz="1800" dirty="0"/>
              <a:t>and </a:t>
            </a:r>
            <a:r>
              <a:rPr lang="en-US" sz="1800" u="sng" dirty="0"/>
              <a:t>loan items </a:t>
            </a:r>
            <a:r>
              <a:rPr lang="en-US" sz="1800" dirty="0"/>
              <a:t>by selecting the room line and simply moving it. </a:t>
            </a:r>
          </a:p>
          <a:p>
            <a:pPr algn="just"/>
            <a:endParaRPr lang="en-US" sz="1800" dirty="0"/>
          </a:p>
          <a:p>
            <a:pPr algn="just"/>
            <a:endParaRPr lang="en-TH" sz="1800" dirty="0"/>
          </a:p>
        </p:txBody>
      </p:sp>
      <p:sp>
        <p:nvSpPr>
          <p:cNvPr id="8" name="Title 7">
            <a:extLst>
              <a:ext uri="{FF2B5EF4-FFF2-40B4-BE49-F238E27FC236}">
                <a16:creationId xmlns:a16="http://schemas.microsoft.com/office/drawing/2014/main" id="{C4D4750F-13B7-085D-4F30-C0142C0C1362}"/>
              </a:ext>
            </a:extLst>
          </p:cNvPr>
          <p:cNvSpPr>
            <a:spLocks noGrp="1"/>
          </p:cNvSpPr>
          <p:nvPr>
            <p:ph type="title"/>
          </p:nvPr>
        </p:nvSpPr>
        <p:spPr>
          <a:xfrm>
            <a:off x="555812" y="0"/>
            <a:ext cx="11314608" cy="1137727"/>
          </a:xfrm>
        </p:spPr>
        <p:txBody>
          <a:bodyPr/>
          <a:lstStyle/>
          <a:p>
            <a:r>
              <a:rPr lang="en-US" dirty="0"/>
              <a:t>Room rack by floor</a:t>
            </a:r>
          </a:p>
        </p:txBody>
      </p:sp>
      <p:sp>
        <p:nvSpPr>
          <p:cNvPr id="6" name="Footer Placeholder 5">
            <a:extLst>
              <a:ext uri="{FF2B5EF4-FFF2-40B4-BE49-F238E27FC236}">
                <a16:creationId xmlns:a16="http://schemas.microsoft.com/office/drawing/2014/main" id="{6C2ACBD5-A791-6016-FD9C-F3D45C530253}"/>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E11E5FB6-6C86-085B-CF30-00E7BF62D505}"/>
              </a:ext>
            </a:extLst>
          </p:cNvPr>
          <p:cNvSpPr>
            <a:spLocks noGrp="1"/>
          </p:cNvSpPr>
          <p:nvPr>
            <p:ph type="sldNum" sz="quarter" idx="31"/>
          </p:nvPr>
        </p:nvSpPr>
        <p:spPr/>
        <p:txBody>
          <a:bodyPr/>
          <a:lstStyle/>
          <a:p>
            <a:fld id="{AF68E7FD-7311-D247-9A21-C4C10E3F1E65}" type="slidenum">
              <a:rPr lang="en-TH" smtClean="0"/>
              <a:pPr/>
              <a:t>17</a:t>
            </a:fld>
            <a:endParaRPr lang="en-TH"/>
          </a:p>
        </p:txBody>
      </p:sp>
      <p:pic>
        <p:nvPicPr>
          <p:cNvPr id="3" name="Grabación 2025-02-11 165232">
            <a:hlinkClick r:id="" action="ppaction://media"/>
            <a:extLst>
              <a:ext uri="{FF2B5EF4-FFF2-40B4-BE49-F238E27FC236}">
                <a16:creationId xmlns:a16="http://schemas.microsoft.com/office/drawing/2014/main" id="{50FD9F0A-9BFB-7BBB-E415-D652DDE45D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7175" y="1579384"/>
            <a:ext cx="3690938" cy="4856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800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FF3D-DC88-A66E-D5E5-38E85776EC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64A83D-D457-9E3B-5575-1AB9884853C1}"/>
              </a:ext>
            </a:extLst>
          </p:cNvPr>
          <p:cNvPicPr>
            <a:picLocks noChangeAspect="1"/>
          </p:cNvPicPr>
          <p:nvPr/>
        </p:nvPicPr>
        <p:blipFill>
          <a:blip r:embed="rId2"/>
          <a:stretch>
            <a:fillRect/>
          </a:stretch>
        </p:blipFill>
        <p:spPr>
          <a:xfrm>
            <a:off x="1916431" y="1711712"/>
            <a:ext cx="8633458" cy="4113294"/>
          </a:xfrm>
          <a:prstGeom prst="rect">
            <a:avLst/>
          </a:prstGeom>
          <a:ln>
            <a:noFill/>
          </a:ln>
          <a:effectLst>
            <a:outerShdw blurRad="190500" algn="tl" rotWithShape="0">
              <a:srgbClr val="000000">
                <a:alpha val="70000"/>
              </a:srgbClr>
            </a:outerShdw>
          </a:effectLst>
        </p:spPr>
      </p:pic>
      <p:sp>
        <p:nvSpPr>
          <p:cNvPr id="9" name="Text Placeholder 8">
            <a:extLst>
              <a:ext uri="{FF2B5EF4-FFF2-40B4-BE49-F238E27FC236}">
                <a16:creationId xmlns:a16="http://schemas.microsoft.com/office/drawing/2014/main" id="{797CD006-06A8-4549-DAF6-12351F04E24E}"/>
              </a:ext>
            </a:extLst>
          </p:cNvPr>
          <p:cNvSpPr>
            <a:spLocks noGrp="1"/>
          </p:cNvSpPr>
          <p:nvPr>
            <p:ph type="body" sz="quarter" idx="13"/>
          </p:nvPr>
        </p:nvSpPr>
        <p:spPr>
          <a:xfrm>
            <a:off x="588120" y="1137727"/>
            <a:ext cx="4475561" cy="221493"/>
          </a:xfrm>
        </p:spPr>
        <p:txBody>
          <a:bodyPr/>
          <a:lstStyle/>
          <a:p>
            <a:r>
              <a:rPr lang="en-US" sz="2000" dirty="0"/>
              <a:t>5) </a:t>
            </a:r>
            <a:r>
              <a:rPr lang="en-US" sz="2000" u="sng" dirty="0"/>
              <a:t>Filter menu </a:t>
            </a:r>
            <a:r>
              <a:rPr lang="en-US" sz="2000" dirty="0"/>
              <a:t>on the same screen.</a:t>
            </a:r>
          </a:p>
          <a:p>
            <a:endParaRPr lang="en-TH" sz="2000" dirty="0"/>
          </a:p>
        </p:txBody>
      </p:sp>
      <p:sp>
        <p:nvSpPr>
          <p:cNvPr id="8" name="Title 7">
            <a:extLst>
              <a:ext uri="{FF2B5EF4-FFF2-40B4-BE49-F238E27FC236}">
                <a16:creationId xmlns:a16="http://schemas.microsoft.com/office/drawing/2014/main" id="{935CC987-D387-F171-4C0D-5FB6D8C54EB7}"/>
              </a:ext>
            </a:extLst>
          </p:cNvPr>
          <p:cNvSpPr>
            <a:spLocks noGrp="1"/>
          </p:cNvSpPr>
          <p:nvPr>
            <p:ph type="title"/>
          </p:nvPr>
        </p:nvSpPr>
        <p:spPr>
          <a:xfrm>
            <a:off x="588120" y="0"/>
            <a:ext cx="11282300" cy="1137727"/>
          </a:xfrm>
        </p:spPr>
        <p:txBody>
          <a:bodyPr/>
          <a:lstStyle/>
          <a:p>
            <a:r>
              <a:rPr lang="en-US"/>
              <a:t>Room rack by floor</a:t>
            </a:r>
          </a:p>
        </p:txBody>
      </p:sp>
      <p:sp>
        <p:nvSpPr>
          <p:cNvPr id="6" name="Footer Placeholder 5">
            <a:extLst>
              <a:ext uri="{FF2B5EF4-FFF2-40B4-BE49-F238E27FC236}">
                <a16:creationId xmlns:a16="http://schemas.microsoft.com/office/drawing/2014/main" id="{3F6B1164-8965-70B3-7480-14BF45301F44}"/>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07B65065-8BA2-63AE-A05B-AB74E0EAB27D}"/>
              </a:ext>
            </a:extLst>
          </p:cNvPr>
          <p:cNvSpPr>
            <a:spLocks noGrp="1"/>
          </p:cNvSpPr>
          <p:nvPr>
            <p:ph type="sldNum" sz="quarter" idx="31"/>
          </p:nvPr>
        </p:nvSpPr>
        <p:spPr/>
        <p:txBody>
          <a:bodyPr/>
          <a:lstStyle/>
          <a:p>
            <a:fld id="{AF68E7FD-7311-D247-9A21-C4C10E3F1E65}" type="slidenum">
              <a:rPr lang="en-TH" smtClean="0"/>
              <a:pPr/>
              <a:t>18</a:t>
            </a:fld>
            <a:endParaRPr lang="en-TH"/>
          </a:p>
        </p:txBody>
      </p:sp>
      <p:sp>
        <p:nvSpPr>
          <p:cNvPr id="13" name="Rectangle 12">
            <a:extLst>
              <a:ext uri="{FF2B5EF4-FFF2-40B4-BE49-F238E27FC236}">
                <a16:creationId xmlns:a16="http://schemas.microsoft.com/office/drawing/2014/main" id="{E324A7D1-3041-928D-77C0-6C4B51997B0B}"/>
              </a:ext>
            </a:extLst>
          </p:cNvPr>
          <p:cNvSpPr/>
          <p:nvPr/>
        </p:nvSpPr>
        <p:spPr>
          <a:xfrm>
            <a:off x="6334125" y="2279809"/>
            <a:ext cx="4076700" cy="6443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a:extLst>
              <a:ext uri="{FF2B5EF4-FFF2-40B4-BE49-F238E27FC236}">
                <a16:creationId xmlns:a16="http://schemas.microsoft.com/office/drawing/2014/main" id="{D8FB5238-B516-727B-37A2-04DB51E366F1}"/>
              </a:ext>
            </a:extLst>
          </p:cNvPr>
          <p:cNvSpPr/>
          <p:nvPr/>
        </p:nvSpPr>
        <p:spPr>
          <a:xfrm>
            <a:off x="1916431" y="3095346"/>
            <a:ext cx="4360546" cy="1813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extBox 1">
            <a:extLst>
              <a:ext uri="{FF2B5EF4-FFF2-40B4-BE49-F238E27FC236}">
                <a16:creationId xmlns:a16="http://schemas.microsoft.com/office/drawing/2014/main" id="{B547A943-182A-8D95-8398-9593464BDCB9}"/>
              </a:ext>
            </a:extLst>
          </p:cNvPr>
          <p:cNvSpPr txBox="1"/>
          <p:nvPr/>
        </p:nvSpPr>
        <p:spPr>
          <a:xfrm>
            <a:off x="2699356" y="5935748"/>
            <a:ext cx="7059827"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It can be used to display only certain room types or floors.</a:t>
            </a:r>
            <a:endParaRPr lang="es-ES" dirty="0">
              <a:solidFill>
                <a:srgbClr val="13213C"/>
              </a:solidFill>
              <a:latin typeface="Sitka Banner" panose="02000505000000020004" pitchFamily="2" charset="0"/>
            </a:endParaRPr>
          </a:p>
        </p:txBody>
      </p:sp>
      <p:sp>
        <p:nvSpPr>
          <p:cNvPr id="10" name="Flowchart: Process 9">
            <a:extLst>
              <a:ext uri="{FF2B5EF4-FFF2-40B4-BE49-F238E27FC236}">
                <a16:creationId xmlns:a16="http://schemas.microsoft.com/office/drawing/2014/main" id="{56567523-6470-23F0-6FD6-992A88108C78}"/>
              </a:ext>
            </a:extLst>
          </p:cNvPr>
          <p:cNvSpPr/>
          <p:nvPr/>
        </p:nvSpPr>
        <p:spPr>
          <a:xfrm>
            <a:off x="4941327" y="3391901"/>
            <a:ext cx="1335650" cy="319019"/>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70E4A119-9B24-3EAB-138E-5A9829217AB2}"/>
              </a:ext>
            </a:extLst>
          </p:cNvPr>
          <p:cNvSpPr txBox="1"/>
          <p:nvPr/>
        </p:nvSpPr>
        <p:spPr>
          <a:xfrm>
            <a:off x="4860916" y="3341588"/>
            <a:ext cx="1473209"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Extra filters</a:t>
            </a:r>
            <a:endParaRPr lang="es-ES" dirty="0">
              <a:solidFill>
                <a:srgbClr val="13213C"/>
              </a:solidFill>
              <a:latin typeface="Sitka Banner" panose="02000505000000020004" pitchFamily="2" charset="0"/>
            </a:endParaRPr>
          </a:p>
        </p:txBody>
      </p:sp>
      <p:sp>
        <p:nvSpPr>
          <p:cNvPr id="12" name="Flowchart: Process 11">
            <a:extLst>
              <a:ext uri="{FF2B5EF4-FFF2-40B4-BE49-F238E27FC236}">
                <a16:creationId xmlns:a16="http://schemas.microsoft.com/office/drawing/2014/main" id="{BC8A592A-C5A5-7B78-EA0F-104084209F25}"/>
              </a:ext>
            </a:extLst>
          </p:cNvPr>
          <p:cNvSpPr/>
          <p:nvPr/>
        </p:nvSpPr>
        <p:spPr>
          <a:xfrm>
            <a:off x="7502621" y="2950936"/>
            <a:ext cx="2113087" cy="316037"/>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extBox 4">
            <a:extLst>
              <a:ext uri="{FF2B5EF4-FFF2-40B4-BE49-F238E27FC236}">
                <a16:creationId xmlns:a16="http://schemas.microsoft.com/office/drawing/2014/main" id="{37C5F5AE-ABD9-4F1E-87C2-BBFF80444AD9}"/>
              </a:ext>
            </a:extLst>
          </p:cNvPr>
          <p:cNvSpPr txBox="1"/>
          <p:nvPr/>
        </p:nvSpPr>
        <p:spPr>
          <a:xfrm>
            <a:off x="7543800" y="2907335"/>
            <a:ext cx="2030731"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Loan items inventory</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32409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95E2E-CC60-0456-8CEF-4B4A629516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470997-8848-C496-CFAA-A1A9BBD2AA42}"/>
              </a:ext>
            </a:extLst>
          </p:cNvPr>
          <p:cNvSpPr>
            <a:spLocks noGrp="1"/>
          </p:cNvSpPr>
          <p:nvPr>
            <p:ph type="title"/>
          </p:nvPr>
        </p:nvSpPr>
        <p:spPr/>
        <p:txBody>
          <a:bodyPr>
            <a:normAutofit fontScale="90000"/>
          </a:bodyPr>
          <a:lstStyle/>
          <a:p>
            <a:pPr>
              <a:lnSpc>
                <a:spcPct val="120000"/>
              </a:lnSpc>
            </a:pPr>
            <a:r>
              <a:rPr lang="en-US" dirty="0"/>
              <a:t>Room assignment module</a:t>
            </a:r>
            <a:endParaRPr lang="en-US" sz="5400" b="0" spc="0" dirty="0">
              <a:latin typeface="Impact" panose="020B0806030902050204" pitchFamily="34" charset="0"/>
            </a:endParaRPr>
          </a:p>
        </p:txBody>
      </p:sp>
    </p:spTree>
    <p:extLst>
      <p:ext uri="{BB962C8B-B14F-4D97-AF65-F5344CB8AC3E}">
        <p14:creationId xmlns:p14="http://schemas.microsoft.com/office/powerpoint/2010/main" val="389680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6BA26-C3C1-6CF7-CF66-0CFF36F990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D4B54F-280A-B32C-71AD-EEE612BEECF4}"/>
              </a:ext>
            </a:extLst>
          </p:cNvPr>
          <p:cNvSpPr>
            <a:spLocks noGrp="1"/>
          </p:cNvSpPr>
          <p:nvPr>
            <p:ph type="title"/>
          </p:nvPr>
        </p:nvSpPr>
        <p:spPr/>
        <p:txBody>
          <a:bodyPr>
            <a:normAutofit/>
          </a:bodyPr>
          <a:lstStyle/>
          <a:p>
            <a:pPr>
              <a:lnSpc>
                <a:spcPct val="120000"/>
              </a:lnSpc>
            </a:pPr>
            <a:r>
              <a:rPr lang="en-US" sz="5400" b="0" spc="0" dirty="0">
                <a:latin typeface="Impact" panose="020B0806030902050204" pitchFamily="34" charset="0"/>
              </a:rPr>
              <a:t>New Room rack</a:t>
            </a:r>
          </a:p>
        </p:txBody>
      </p:sp>
    </p:spTree>
    <p:extLst>
      <p:ext uri="{BB962C8B-B14F-4D97-AF65-F5344CB8AC3E}">
        <p14:creationId xmlns:p14="http://schemas.microsoft.com/office/powerpoint/2010/main" val="2335806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7BDBA-5900-7152-0698-EE429DEB6BA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5869BE9-A8B0-A560-C07D-FD769592AF15}"/>
              </a:ext>
            </a:extLst>
          </p:cNvPr>
          <p:cNvSpPr>
            <a:spLocks noGrp="1"/>
          </p:cNvSpPr>
          <p:nvPr>
            <p:ph type="title"/>
          </p:nvPr>
        </p:nvSpPr>
        <p:spPr>
          <a:xfrm>
            <a:off x="1166748" y="1287914"/>
            <a:ext cx="3775745" cy="2141086"/>
          </a:xfrm>
        </p:spPr>
        <p:txBody>
          <a:bodyPr/>
          <a:lstStyle/>
          <a:p>
            <a:r>
              <a:rPr lang="en-US" sz="4800" noProof="0"/>
              <a:t>Assignment module</a:t>
            </a:r>
          </a:p>
        </p:txBody>
      </p:sp>
      <p:sp>
        <p:nvSpPr>
          <p:cNvPr id="15" name="Text Placeholder 14">
            <a:extLst>
              <a:ext uri="{FF2B5EF4-FFF2-40B4-BE49-F238E27FC236}">
                <a16:creationId xmlns:a16="http://schemas.microsoft.com/office/drawing/2014/main" id="{B2FA13FB-4B81-22EC-3A72-706909246ECC}"/>
              </a:ext>
            </a:extLst>
          </p:cNvPr>
          <p:cNvSpPr>
            <a:spLocks noGrp="1"/>
          </p:cNvSpPr>
          <p:nvPr>
            <p:ph type="body" sz="quarter" idx="13"/>
          </p:nvPr>
        </p:nvSpPr>
        <p:spPr>
          <a:xfrm>
            <a:off x="1166289" y="3252772"/>
            <a:ext cx="3776663" cy="2317314"/>
          </a:xfrm>
        </p:spPr>
        <p:txBody>
          <a:bodyPr anchor="t" anchorCtr="0">
            <a:noAutofit/>
          </a:bodyPr>
          <a:lstStyle/>
          <a:p>
            <a:pPr algn="just"/>
            <a:r>
              <a:rPr lang="en-US" dirty="0"/>
              <a:t>This tool is designed to manage and allocate rooms to guests efficiently. It helps streamline the process of assigning rooms based on various criteria such as guest preferences, room availability, and special requests. This module ensures that guests receive the best possible experience by matching their needs with the available rooms.</a:t>
            </a:r>
            <a:endParaRPr lang="en-TH" dirty="0"/>
          </a:p>
        </p:txBody>
      </p:sp>
      <p:sp>
        <p:nvSpPr>
          <p:cNvPr id="3" name="Slide Number Placeholder 2">
            <a:extLst>
              <a:ext uri="{FF2B5EF4-FFF2-40B4-BE49-F238E27FC236}">
                <a16:creationId xmlns:a16="http://schemas.microsoft.com/office/drawing/2014/main" id="{47DD965F-E176-AD29-A4AF-00F8100AA43C}"/>
              </a:ext>
            </a:extLst>
          </p:cNvPr>
          <p:cNvSpPr>
            <a:spLocks noGrp="1"/>
          </p:cNvSpPr>
          <p:nvPr>
            <p:ph type="sldNum" sz="quarter" idx="16"/>
          </p:nvPr>
        </p:nvSpPr>
        <p:spPr/>
        <p:txBody>
          <a:bodyPr/>
          <a:lstStyle/>
          <a:p>
            <a:fld id="{AF68E7FD-7311-D247-9A21-C4C10E3F1E65}" type="slidenum">
              <a:rPr lang="en-TH" smtClean="0"/>
              <a:pPr/>
              <a:t>20</a:t>
            </a:fld>
            <a:endParaRPr lang="en-TH"/>
          </a:p>
        </p:txBody>
      </p:sp>
      <p:sp>
        <p:nvSpPr>
          <p:cNvPr id="6" name="Footer Placeholder 5">
            <a:extLst>
              <a:ext uri="{FF2B5EF4-FFF2-40B4-BE49-F238E27FC236}">
                <a16:creationId xmlns:a16="http://schemas.microsoft.com/office/drawing/2014/main" id="{AD6642EB-B4A6-7AD4-F273-E7E25AC2D79A}"/>
              </a:ext>
            </a:extLst>
          </p:cNvPr>
          <p:cNvSpPr>
            <a:spLocks noGrp="1"/>
          </p:cNvSpPr>
          <p:nvPr>
            <p:ph type="ftr" sz="quarter" idx="3"/>
          </p:nvPr>
        </p:nvSpPr>
        <p:spPr/>
        <p:txBody>
          <a:bodyPr/>
          <a:lstStyle/>
          <a:p>
            <a:r>
              <a:rPr lang="en-US" dirty="0">
                <a:latin typeface="Arial" panose="020B0604020202020204" pitchFamily="34" charset="0"/>
                <a:cs typeface="Arial" panose="020B0604020202020204" pitchFamily="34" charset="0"/>
              </a:rPr>
              <a:t>MINOR HOTELS  | Assignment module</a:t>
            </a:r>
          </a:p>
        </p:txBody>
      </p:sp>
      <p:sp>
        <p:nvSpPr>
          <p:cNvPr id="14" name="Text Placeholder 13">
            <a:extLst>
              <a:ext uri="{FF2B5EF4-FFF2-40B4-BE49-F238E27FC236}">
                <a16:creationId xmlns:a16="http://schemas.microsoft.com/office/drawing/2014/main" id="{3CC7CE4C-6B04-B301-3B6E-EFF439387C2F}"/>
              </a:ext>
            </a:extLst>
          </p:cNvPr>
          <p:cNvSpPr>
            <a:spLocks noGrp="1"/>
          </p:cNvSpPr>
          <p:nvPr>
            <p:ph type="body" sz="quarter" idx="14"/>
          </p:nvPr>
        </p:nvSpPr>
        <p:spPr/>
        <p:txBody>
          <a:bodyPr/>
          <a:lstStyle/>
          <a:p>
            <a:endParaRPr lang="en-US"/>
          </a:p>
        </p:txBody>
      </p:sp>
      <p:pic>
        <p:nvPicPr>
          <p:cNvPr id="8" name="Picture Placeholder 7" descr="Close-up of housing building monochrome">
            <a:extLst>
              <a:ext uri="{FF2B5EF4-FFF2-40B4-BE49-F238E27FC236}">
                <a16:creationId xmlns:a16="http://schemas.microsoft.com/office/drawing/2014/main" id="{23494604-0794-535D-2E45-29C6E8F2D6F9}"/>
              </a:ext>
            </a:extLst>
          </p:cNvPr>
          <p:cNvPicPr>
            <a:picLocks noGrp="1" noChangeAspect="1"/>
          </p:cNvPicPr>
          <p:nvPr>
            <p:ph type="pic" sz="quarter" idx="12"/>
          </p:nvPr>
        </p:nvPicPr>
        <p:blipFill>
          <a:blip r:embed="rId3"/>
          <a:srcRect l="23943" r="23943"/>
          <a:stretch/>
        </p:blipFill>
        <p:spPr/>
      </p:pic>
    </p:spTree>
    <p:extLst>
      <p:ext uri="{BB962C8B-B14F-4D97-AF65-F5344CB8AC3E}">
        <p14:creationId xmlns:p14="http://schemas.microsoft.com/office/powerpoint/2010/main" val="3701987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C67A6C10-FA4C-CE3C-2FEA-4D39A3C398F7}"/>
              </a:ext>
            </a:extLst>
          </p:cNvPr>
          <p:cNvSpPr>
            <a:spLocks noGrp="1"/>
          </p:cNvSpPr>
          <p:nvPr>
            <p:ph type="title"/>
          </p:nvPr>
        </p:nvSpPr>
        <p:spPr>
          <a:xfrm>
            <a:off x="344998" y="-199201"/>
            <a:ext cx="11502003" cy="1325563"/>
          </a:xfrm>
        </p:spPr>
        <p:txBody>
          <a:bodyPr/>
          <a:lstStyle/>
          <a:p>
            <a:r>
              <a:rPr lang="en-US" noProof="0"/>
              <a:t>Global settings</a:t>
            </a:r>
          </a:p>
        </p:txBody>
      </p:sp>
      <p:sp>
        <p:nvSpPr>
          <p:cNvPr id="8" name="Slide Number Placeholder 7">
            <a:extLst>
              <a:ext uri="{FF2B5EF4-FFF2-40B4-BE49-F238E27FC236}">
                <a16:creationId xmlns:a16="http://schemas.microsoft.com/office/drawing/2014/main" id="{7BF7AFB3-B05D-D3CA-4D82-A9DA6BB4CB1B}"/>
              </a:ext>
            </a:extLst>
          </p:cNvPr>
          <p:cNvSpPr>
            <a:spLocks noGrp="1"/>
          </p:cNvSpPr>
          <p:nvPr>
            <p:ph type="sldNum"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8E7FD-7311-D247-9A21-C4C10E3F1E65}" type="slidenum">
              <a:rPr kumimoji="0" lang="en-TH" sz="700" b="0" i="0" u="none" strike="noStrike" kern="1200" cap="none" spc="150" normalizeH="0" baseline="0" noProof="0" smtClean="0">
                <a:ln>
                  <a:noFill/>
                </a:ln>
                <a:solidFill>
                  <a:srgbClr val="13213C"/>
                </a:solidFill>
                <a:effectLst/>
                <a:uLnTx/>
                <a:uFillTx/>
                <a:latin typeface="Helvetica" pitchFamily="2" charset="0"/>
                <a:ea typeface="+mn-ea"/>
                <a:cs typeface="Plus Jakarta Sans Medium"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TH" sz="700" b="0" i="0" u="none" strike="noStrike" kern="1200" cap="none" spc="150" normalizeH="0" baseline="0" noProof="0">
              <a:ln>
                <a:noFill/>
              </a:ln>
              <a:solidFill>
                <a:srgbClr val="13213C"/>
              </a:solidFill>
              <a:effectLst/>
              <a:uLnTx/>
              <a:uFillTx/>
              <a:latin typeface="Helvetica" pitchFamily="2" charset="0"/>
              <a:ea typeface="+mn-ea"/>
              <a:cs typeface="Plus Jakarta Sans Medium" pitchFamily="2" charset="77"/>
            </a:endParaRPr>
          </a:p>
        </p:txBody>
      </p:sp>
      <p:sp>
        <p:nvSpPr>
          <p:cNvPr id="16" name="TextBox 15">
            <a:extLst>
              <a:ext uri="{FF2B5EF4-FFF2-40B4-BE49-F238E27FC236}">
                <a16:creationId xmlns:a16="http://schemas.microsoft.com/office/drawing/2014/main" id="{226CC5DA-CD49-FD84-31E9-D294B54E80FF}"/>
              </a:ext>
            </a:extLst>
          </p:cNvPr>
          <p:cNvSpPr txBox="1"/>
          <p:nvPr/>
        </p:nvSpPr>
        <p:spPr>
          <a:xfrm>
            <a:off x="321584" y="805861"/>
            <a:ext cx="11502002" cy="584775"/>
          </a:xfrm>
          <a:prstGeom prst="rect">
            <a:avLst/>
          </a:prstGeom>
          <a:noFill/>
        </p:spPr>
        <p:txBody>
          <a:bodyPr wrap="square">
            <a:spAutoFit/>
          </a:bodyPr>
          <a:lstStyle/>
          <a:p>
            <a:pPr algn="just">
              <a:defRPr/>
            </a:pPr>
            <a:r>
              <a:rPr lang="en-US" sz="1600">
                <a:solidFill>
                  <a:srgbClr val="13213C"/>
                </a:solidFill>
                <a:latin typeface="Sitka Banner" panose="02000505000000020004" pitchFamily="2" charset="0"/>
              </a:rPr>
              <a:t>TMS will propose room assignments based on top rooms, CRM profile, and reservation preferences. The DISCOVERY tier and VIP tier will have a predefined percentage applied. This global configuration has been defined by company decision.</a:t>
            </a:r>
            <a:endParaRPr lang="es-ES" sz="1600">
              <a:solidFill>
                <a:srgbClr val="13213C"/>
              </a:solidFill>
              <a:latin typeface="Sitka Banner" panose="02000505000000020004" pitchFamily="2" charset="0"/>
            </a:endParaRPr>
          </a:p>
        </p:txBody>
      </p:sp>
      <p:sp>
        <p:nvSpPr>
          <p:cNvPr id="17" name="TextBox 16">
            <a:extLst>
              <a:ext uri="{FF2B5EF4-FFF2-40B4-BE49-F238E27FC236}">
                <a16:creationId xmlns:a16="http://schemas.microsoft.com/office/drawing/2014/main" id="{9C4F33FB-AD80-9CC3-4855-5F49ABFDF586}"/>
              </a:ext>
            </a:extLst>
          </p:cNvPr>
          <p:cNvSpPr txBox="1"/>
          <p:nvPr/>
        </p:nvSpPr>
        <p:spPr>
          <a:xfrm>
            <a:off x="2189970" y="5799578"/>
            <a:ext cx="8921262" cy="919401"/>
          </a:xfrm>
          <a:prstGeom prst="roundRect">
            <a:avLst/>
          </a:prstGeom>
          <a:noFill/>
          <a:ln w="19050">
            <a:solidFill>
              <a:srgbClr val="13213C"/>
            </a:solidFill>
          </a:ln>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rgbClr val="13213C"/>
                </a:solidFill>
                <a:latin typeface="Sitka Banner" panose="02000505000000020004" pitchFamily="2" charset="0"/>
              </a:rPr>
              <a:t>There is the possibility</a:t>
            </a: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 to include more variables</a:t>
            </a:r>
            <a:r>
              <a:rPr lang="en-US" sz="1600" dirty="0">
                <a:solidFill>
                  <a:srgbClr val="13213C"/>
                </a:solidFill>
                <a:latin typeface="Sitka Banner" panose="02000505000000020004" pitchFamily="2" charset="0"/>
              </a:rPr>
              <a:t> such as </a:t>
            </a: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Channel, Segment, Subsegment and Contract/rate. However, we will start with these options: :</a:t>
            </a:r>
            <a:r>
              <a:rPr lang="en-US" sz="1600" dirty="0">
                <a:solidFill>
                  <a:srgbClr val="13213C"/>
                </a:solidFill>
                <a:latin typeface="Sitka Banner" panose="02000505000000020004" pitchFamily="2" charset="0"/>
              </a:rPr>
              <a:t> VIP and DISCOVERY tier.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VIP standards by brand do not change and are available on the </a:t>
            </a: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hlinkClick r:id="rId3"/>
              </a:rPr>
              <a:t>MH Zone </a:t>
            </a:r>
            <a:endPar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endParaRPr>
          </a:p>
        </p:txBody>
      </p:sp>
      <p:grpSp>
        <p:nvGrpSpPr>
          <p:cNvPr id="20" name="Group 19">
            <a:extLst>
              <a:ext uri="{FF2B5EF4-FFF2-40B4-BE49-F238E27FC236}">
                <a16:creationId xmlns:a16="http://schemas.microsoft.com/office/drawing/2014/main" id="{39A51198-FE39-D169-5D8B-8174BF26BE2C}"/>
              </a:ext>
            </a:extLst>
          </p:cNvPr>
          <p:cNvGrpSpPr/>
          <p:nvPr/>
        </p:nvGrpSpPr>
        <p:grpSpPr>
          <a:xfrm>
            <a:off x="3806582" y="1363895"/>
            <a:ext cx="3898786" cy="4525583"/>
            <a:chOff x="344997" y="903954"/>
            <a:chExt cx="4300169" cy="5100222"/>
          </a:xfrm>
        </p:grpSpPr>
        <p:sp>
          <p:nvSpPr>
            <p:cNvPr id="9" name="Text Box 2">
              <a:extLst>
                <a:ext uri="{FF2B5EF4-FFF2-40B4-BE49-F238E27FC236}">
                  <a16:creationId xmlns:a16="http://schemas.microsoft.com/office/drawing/2014/main" id="{7A9607BC-4880-F0AB-E931-B6480D7CC2BB}"/>
                </a:ext>
              </a:extLst>
            </p:cNvPr>
            <p:cNvSpPr txBox="1">
              <a:spLocks noChangeArrowheads="1"/>
            </p:cNvSpPr>
            <p:nvPr/>
          </p:nvSpPr>
          <p:spPr bwMode="auto">
            <a:xfrm>
              <a:off x="4059253" y="1053978"/>
              <a:ext cx="585913" cy="21217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2400" b="1" i="0" u="none" strike="noStrike" kern="1200" cap="none" spc="0" normalizeH="0" baseline="0" noProof="0">
                  <a:ln>
                    <a:noFill/>
                  </a:ln>
                  <a:solidFill>
                    <a:srgbClr val="FF0000"/>
                  </a:solidFill>
                  <a:effectLst/>
                  <a:uLnTx/>
                  <a:uFillTx/>
                  <a:latin typeface="Impact" panose="020B0806030902050204" pitchFamily="34" charset="0"/>
                  <a:ea typeface="Times New Roman" panose="02020603050405020304" pitchFamily="18" charset="0"/>
                  <a:cs typeface="+mn-cs"/>
                </a:rPr>
                <a:t>-    </a:t>
              </a:r>
              <a:r>
                <a:rPr kumimoji="0" lang="es-ES" altLang="es-ES" sz="1600" b="0" i="0" u="none" strike="noStrike" kern="1200" cap="none" spc="0" normalizeH="0" baseline="0" noProof="0">
                  <a:ln>
                    <a:noFill/>
                  </a:ln>
                  <a:solidFill>
                    <a:srgbClr val="13213C"/>
                  </a:solidFill>
                  <a:effectLst/>
                  <a:uLnTx/>
                  <a:uFillTx/>
                  <a:latin typeface="Impact" panose="020B0806030902050204" pitchFamily="34" charset="0"/>
                  <a:ea typeface="Times New Roman" panose="02020603050405020304" pitchFamily="18" charset="0"/>
                  <a:cs typeface="+mn-cs"/>
                </a:rPr>
                <a:t>TOP ROOMS </a:t>
              </a:r>
              <a:r>
                <a:rPr lang="es-ES" altLang="es-ES" sz="2400" b="1">
                  <a:solidFill>
                    <a:prstClr val="black"/>
                  </a:solidFill>
                  <a:latin typeface="Impact" panose="020B0806030902050204" pitchFamily="34" charset="0"/>
                  <a:ea typeface="Times New Roman" panose="02020603050405020304" pitchFamily="18" charset="0"/>
                </a:rPr>
                <a:t>   </a:t>
              </a:r>
              <a:r>
                <a:rPr kumimoji="0" lang="es-ES" altLang="es-ES" sz="2400" b="1" i="0" u="none" strike="noStrike" kern="1200" cap="none" spc="0" normalizeH="0" baseline="0" noProof="0">
                  <a:ln>
                    <a:noFill/>
                  </a:ln>
                  <a:solidFill>
                    <a:srgbClr val="00B050"/>
                  </a:solidFill>
                  <a:effectLst/>
                  <a:uLnTx/>
                  <a:uFillTx/>
                  <a:latin typeface="Impact" panose="020B0806030902050204" pitchFamily="34" charset="0"/>
                  <a:ea typeface="Times New Roman" panose="02020603050405020304" pitchFamily="18" charset="0"/>
                  <a:cs typeface="+mn-cs"/>
                </a:rPr>
                <a:t>+</a:t>
              </a:r>
              <a:endParaRPr kumimoji="0" lang="es-ES" altLang="es-ES" sz="2400" b="1" i="0" u="none" strike="noStrike" kern="1200" cap="none" spc="0" normalizeH="0" baseline="0" noProof="0">
                <a:ln>
                  <a:noFill/>
                </a:ln>
                <a:solidFill>
                  <a:prstClr val="black"/>
                </a:solidFill>
                <a:effectLst/>
                <a:uLnTx/>
                <a:uFillTx/>
                <a:latin typeface="Impact" panose="020B0806030902050204" pitchFamily="34" charset="0"/>
                <a:ea typeface="+mn-ea"/>
                <a:cs typeface="+mn-cs"/>
              </a:endParaRPr>
            </a:p>
          </p:txBody>
        </p:sp>
        <p:graphicFrame>
          <p:nvGraphicFramePr>
            <p:cNvPr id="10" name="Diagram 9">
              <a:extLst>
                <a:ext uri="{FF2B5EF4-FFF2-40B4-BE49-F238E27FC236}">
                  <a16:creationId xmlns:a16="http://schemas.microsoft.com/office/drawing/2014/main" id="{2651F21C-09E3-496B-23E9-CB3B3A06A05A}"/>
                </a:ext>
              </a:extLst>
            </p:cNvPr>
            <p:cNvGraphicFramePr>
              <a:graphicFrameLocks noChangeAspect="1"/>
            </p:cNvGraphicFramePr>
            <p:nvPr/>
          </p:nvGraphicFramePr>
          <p:xfrm>
            <a:off x="344997" y="903954"/>
            <a:ext cx="3280266" cy="2564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9F985C16-DA8F-28D5-B1FC-9E67FA4051B8}"/>
                </a:ext>
              </a:extLst>
            </p:cNvPr>
            <p:cNvGraphicFramePr>
              <a:graphicFrameLocks noChangeAspect="1"/>
            </p:cNvGraphicFramePr>
            <p:nvPr/>
          </p:nvGraphicFramePr>
          <p:xfrm>
            <a:off x="449515" y="3403420"/>
            <a:ext cx="3326189" cy="26007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3" name="Text Box 2">
            <a:extLst>
              <a:ext uri="{FF2B5EF4-FFF2-40B4-BE49-F238E27FC236}">
                <a16:creationId xmlns:a16="http://schemas.microsoft.com/office/drawing/2014/main" id="{9B8F3B78-3438-AE1D-127C-C084E5E58A21}"/>
              </a:ext>
            </a:extLst>
          </p:cNvPr>
          <p:cNvSpPr txBox="1">
            <a:spLocks noChangeArrowheads="1"/>
          </p:cNvSpPr>
          <p:nvPr/>
        </p:nvSpPr>
        <p:spPr bwMode="auto">
          <a:xfrm>
            <a:off x="7268601" y="3516536"/>
            <a:ext cx="553998" cy="21217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2400" b="1" i="0" u="none" strike="noStrike" kern="1200" cap="none" spc="0" normalizeH="0" baseline="0" noProof="0">
                <a:ln>
                  <a:noFill/>
                </a:ln>
                <a:solidFill>
                  <a:srgbClr val="FF0000"/>
                </a:solidFill>
                <a:effectLst/>
                <a:uLnTx/>
                <a:uFillTx/>
                <a:latin typeface="Impact" panose="020B0806030902050204" pitchFamily="34" charset="0"/>
                <a:ea typeface="Times New Roman" panose="02020603050405020304" pitchFamily="18" charset="0"/>
                <a:cs typeface="+mn-cs"/>
              </a:rPr>
              <a:t>-    </a:t>
            </a:r>
            <a:r>
              <a:rPr kumimoji="0" lang="es-ES" altLang="es-ES" sz="1600" b="0" i="0" u="none" strike="noStrike" kern="1200" cap="none" spc="0" normalizeH="0" baseline="0" noProof="0">
                <a:ln>
                  <a:noFill/>
                </a:ln>
                <a:solidFill>
                  <a:srgbClr val="13213C"/>
                </a:solidFill>
                <a:effectLst/>
                <a:uLnTx/>
                <a:uFillTx/>
                <a:latin typeface="Impact" panose="020B0806030902050204" pitchFamily="34" charset="0"/>
                <a:ea typeface="Times New Roman" panose="02020603050405020304" pitchFamily="18" charset="0"/>
                <a:cs typeface="+mn-cs"/>
              </a:rPr>
              <a:t>TOP ROOMS </a:t>
            </a:r>
            <a:r>
              <a:rPr lang="es-ES" altLang="es-ES" sz="2400" b="1">
                <a:solidFill>
                  <a:prstClr val="black"/>
                </a:solidFill>
                <a:latin typeface="Impact" panose="020B0806030902050204" pitchFamily="34" charset="0"/>
                <a:ea typeface="Times New Roman" panose="02020603050405020304" pitchFamily="18" charset="0"/>
              </a:rPr>
              <a:t>   </a:t>
            </a:r>
            <a:r>
              <a:rPr kumimoji="0" lang="es-ES" altLang="es-ES" sz="2400" b="1" i="0" u="none" strike="noStrike" kern="1200" cap="none" spc="0" normalizeH="0" baseline="0" noProof="0">
                <a:ln>
                  <a:noFill/>
                </a:ln>
                <a:solidFill>
                  <a:srgbClr val="00B050"/>
                </a:solidFill>
                <a:effectLst/>
                <a:uLnTx/>
                <a:uFillTx/>
                <a:latin typeface="Impact" panose="020B0806030902050204" pitchFamily="34" charset="0"/>
                <a:ea typeface="Times New Roman" panose="02020603050405020304" pitchFamily="18" charset="0"/>
                <a:cs typeface="+mn-cs"/>
              </a:rPr>
              <a:t>+</a:t>
            </a:r>
            <a:endParaRPr kumimoji="0" lang="es-ES" altLang="es-ES" sz="2400" b="1" i="0" u="none" strike="noStrike" kern="1200" cap="none" spc="0" normalizeH="0" baseline="0" noProof="0">
              <a:ln>
                <a:noFill/>
              </a:ln>
              <a:solidFill>
                <a:prstClr val="black"/>
              </a:solidFill>
              <a:effectLst/>
              <a:uLnTx/>
              <a:uFillTx/>
              <a:latin typeface="Impact" panose="020B0806030902050204" pitchFamily="34" charset="0"/>
              <a:ea typeface="+mn-ea"/>
              <a:cs typeface="+mn-cs"/>
            </a:endParaRPr>
          </a:p>
        </p:txBody>
      </p:sp>
      <p:pic>
        <p:nvPicPr>
          <p:cNvPr id="7" name="Graphic 6" descr="Cursor with solid fill">
            <a:hlinkClick r:id="rId14"/>
            <a:extLst>
              <a:ext uri="{FF2B5EF4-FFF2-40B4-BE49-F238E27FC236}">
                <a16:creationId xmlns:a16="http://schemas.microsoft.com/office/drawing/2014/main" id="{ABF14AED-03A3-7F11-1A2A-709050F46F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95045" y="6388542"/>
            <a:ext cx="368319" cy="368319"/>
          </a:xfrm>
          <a:prstGeom prst="rect">
            <a:avLst/>
          </a:prstGeom>
        </p:spPr>
      </p:pic>
      <p:sp>
        <p:nvSpPr>
          <p:cNvPr id="4" name="Footer Placeholder 5">
            <a:extLst>
              <a:ext uri="{FF2B5EF4-FFF2-40B4-BE49-F238E27FC236}">
                <a16:creationId xmlns:a16="http://schemas.microsoft.com/office/drawing/2014/main" id="{05AD4EFA-0275-AFE6-275F-5DE9BD89AE53}"/>
              </a:ext>
            </a:extLst>
          </p:cNvPr>
          <p:cNvSpPr txBox="1">
            <a:spLocks/>
          </p:cNvSpPr>
          <p:nvPr/>
        </p:nvSpPr>
        <p:spPr>
          <a:xfrm>
            <a:off x="321580" y="6299652"/>
            <a:ext cx="4908259" cy="136525"/>
          </a:xfrm>
          <a:prstGeom prst="rect">
            <a:avLst/>
          </a:prstGeom>
        </p:spPr>
        <p:txBody>
          <a:bodyPr/>
          <a:ls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latin typeface="Arial" panose="020B0604020202020204" pitchFamily="34" charset="0"/>
                <a:cs typeface="Arial" panose="020B0604020202020204" pitchFamily="34" charset="0"/>
              </a:rPr>
              <a:t>MINOR HOTELS  | Assignment module</a:t>
            </a:r>
          </a:p>
        </p:txBody>
      </p:sp>
    </p:spTree>
    <p:extLst>
      <p:ext uri="{BB962C8B-B14F-4D97-AF65-F5344CB8AC3E}">
        <p14:creationId xmlns:p14="http://schemas.microsoft.com/office/powerpoint/2010/main" val="145220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3DA5C-37BC-3420-970B-B32E6E04AF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D14148-9C07-B8FA-C92B-33D54411A92A}"/>
              </a:ext>
            </a:extLst>
          </p:cNvPr>
          <p:cNvPicPr>
            <a:picLocks noChangeAspect="1"/>
          </p:cNvPicPr>
          <p:nvPr/>
        </p:nvPicPr>
        <p:blipFill>
          <a:blip r:embed="rId5"/>
          <a:srcRect r="9946"/>
          <a:stretch/>
        </p:blipFill>
        <p:spPr>
          <a:xfrm>
            <a:off x="735262" y="5003931"/>
            <a:ext cx="2483338" cy="899797"/>
          </a:xfrm>
          <a:prstGeom prst="rect">
            <a:avLst/>
          </a:prstGeom>
        </p:spPr>
      </p:pic>
      <p:pic>
        <p:nvPicPr>
          <p:cNvPr id="4" name="Picture 3">
            <a:extLst>
              <a:ext uri="{FF2B5EF4-FFF2-40B4-BE49-F238E27FC236}">
                <a16:creationId xmlns:a16="http://schemas.microsoft.com/office/drawing/2014/main" id="{AB086C06-A51A-78E1-4B32-39B519ADAB99}"/>
              </a:ext>
            </a:extLst>
          </p:cNvPr>
          <p:cNvPicPr>
            <a:picLocks noChangeAspect="1"/>
          </p:cNvPicPr>
          <p:nvPr/>
        </p:nvPicPr>
        <p:blipFill>
          <a:blip r:embed="rId6"/>
          <a:stretch>
            <a:fillRect/>
          </a:stretch>
        </p:blipFill>
        <p:spPr>
          <a:xfrm>
            <a:off x="3348278" y="4995376"/>
            <a:ext cx="8143926" cy="1275700"/>
          </a:xfrm>
          <a:prstGeom prst="rect">
            <a:avLst/>
          </a:prstGeom>
        </p:spPr>
      </p:pic>
      <p:sp>
        <p:nvSpPr>
          <p:cNvPr id="9" name="Text Placeholder 8">
            <a:extLst>
              <a:ext uri="{FF2B5EF4-FFF2-40B4-BE49-F238E27FC236}">
                <a16:creationId xmlns:a16="http://schemas.microsoft.com/office/drawing/2014/main" id="{858BE331-9673-462B-FC3D-6C9F231D108D}"/>
              </a:ext>
            </a:extLst>
          </p:cNvPr>
          <p:cNvSpPr>
            <a:spLocks noGrp="1"/>
          </p:cNvSpPr>
          <p:nvPr>
            <p:ph type="body" sz="quarter" idx="13"/>
          </p:nvPr>
        </p:nvSpPr>
        <p:spPr>
          <a:xfrm>
            <a:off x="699796" y="1729033"/>
            <a:ext cx="3153747" cy="2904829"/>
          </a:xfrm>
        </p:spPr>
        <p:txBody>
          <a:bodyPr/>
          <a:lstStyle/>
          <a:p>
            <a:pPr algn="just">
              <a:lnSpc>
                <a:spcPct val="100000"/>
              </a:lnSpc>
              <a:spcBef>
                <a:spcPts val="0"/>
              </a:spcBef>
            </a:pPr>
            <a:r>
              <a:rPr lang="en-US" sz="1600" dirty="0"/>
              <a:t>How to inform top rooms:</a:t>
            </a:r>
          </a:p>
          <a:p>
            <a:pPr algn="just">
              <a:lnSpc>
                <a:spcPct val="100000"/>
              </a:lnSpc>
              <a:spcBef>
                <a:spcPts val="0"/>
              </a:spcBef>
            </a:pPr>
            <a:endParaRPr lang="en-US" sz="1600" dirty="0"/>
          </a:p>
          <a:p>
            <a:pPr algn="just">
              <a:lnSpc>
                <a:spcPct val="100000"/>
              </a:lnSpc>
              <a:spcBef>
                <a:spcPts val="0"/>
              </a:spcBef>
            </a:pPr>
            <a:r>
              <a:rPr lang="en-US" sz="1600" b="1" dirty="0"/>
              <a:t>Manually</a:t>
            </a:r>
          </a:p>
          <a:p>
            <a:pPr marL="342900" indent="-342900" algn="just">
              <a:lnSpc>
                <a:spcPct val="100000"/>
              </a:lnSpc>
              <a:spcBef>
                <a:spcPts val="0"/>
              </a:spcBef>
              <a:buAutoNum type="arabicParenR"/>
            </a:pPr>
            <a:r>
              <a:rPr lang="en-US" sz="1600" dirty="0"/>
              <a:t>Access to transaction </a:t>
            </a:r>
            <a:r>
              <a:rPr lang="en-US" sz="1600" i="1" dirty="0"/>
              <a:t>Top rooms in room assignment</a:t>
            </a:r>
          </a:p>
          <a:p>
            <a:pPr marL="342900" indent="-342900" algn="just">
              <a:lnSpc>
                <a:spcPct val="100000"/>
              </a:lnSpc>
              <a:spcBef>
                <a:spcPts val="0"/>
              </a:spcBef>
              <a:buAutoNum type="arabicParenR"/>
            </a:pPr>
            <a:r>
              <a:rPr lang="en-US" sz="1600" dirty="0"/>
              <a:t>Select your hotel</a:t>
            </a:r>
          </a:p>
          <a:p>
            <a:pPr marL="342900" indent="-342900" algn="just">
              <a:lnSpc>
                <a:spcPct val="100000"/>
              </a:lnSpc>
              <a:spcBef>
                <a:spcPts val="0"/>
              </a:spcBef>
              <a:buAutoNum type="arabicParenR"/>
            </a:pPr>
            <a:r>
              <a:rPr lang="en-US" sz="1600" dirty="0"/>
              <a:t>Select the room, we recommend type it directly</a:t>
            </a:r>
          </a:p>
          <a:p>
            <a:pPr marL="342900" indent="-342900" algn="just">
              <a:lnSpc>
                <a:spcPct val="100000"/>
              </a:lnSpc>
              <a:spcBef>
                <a:spcPts val="0"/>
              </a:spcBef>
              <a:buAutoNum type="arabicParenR"/>
            </a:pPr>
            <a:r>
              <a:rPr lang="en-US" sz="1600" dirty="0"/>
              <a:t>In “top room” column, write the number of the position of the room type</a:t>
            </a:r>
          </a:p>
          <a:p>
            <a:pPr algn="just"/>
            <a:endParaRPr lang="en-US" sz="1600" dirty="0"/>
          </a:p>
        </p:txBody>
      </p:sp>
      <p:sp>
        <p:nvSpPr>
          <p:cNvPr id="8" name="Title 7">
            <a:extLst>
              <a:ext uri="{FF2B5EF4-FFF2-40B4-BE49-F238E27FC236}">
                <a16:creationId xmlns:a16="http://schemas.microsoft.com/office/drawing/2014/main" id="{27CB4CBE-3CAF-8B29-76A6-A655C6E7A0B3}"/>
              </a:ext>
            </a:extLst>
          </p:cNvPr>
          <p:cNvSpPr>
            <a:spLocks noGrp="1"/>
          </p:cNvSpPr>
          <p:nvPr>
            <p:ph type="title"/>
          </p:nvPr>
        </p:nvSpPr>
        <p:spPr>
          <a:xfrm>
            <a:off x="591180" y="167148"/>
            <a:ext cx="11255821" cy="945513"/>
          </a:xfrm>
        </p:spPr>
        <p:txBody>
          <a:bodyPr/>
          <a:lstStyle/>
          <a:p>
            <a:r>
              <a:rPr lang="en-US"/>
              <a:t>Hotel settings - Top rooms</a:t>
            </a:r>
          </a:p>
        </p:txBody>
      </p:sp>
      <p:sp>
        <p:nvSpPr>
          <p:cNvPr id="7" name="Slide Number Placeholder 6">
            <a:extLst>
              <a:ext uri="{FF2B5EF4-FFF2-40B4-BE49-F238E27FC236}">
                <a16:creationId xmlns:a16="http://schemas.microsoft.com/office/drawing/2014/main" id="{58953294-32F2-BE44-0B13-1B38F39FA5E3}"/>
              </a:ext>
            </a:extLst>
          </p:cNvPr>
          <p:cNvSpPr>
            <a:spLocks noGrp="1"/>
          </p:cNvSpPr>
          <p:nvPr>
            <p:ph type="sldNum"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8E7FD-7311-D247-9A21-C4C10E3F1E65}" type="slidenum">
              <a:rPr kumimoji="0" lang="en-TH" sz="700" b="0" i="0" u="none" strike="noStrike" kern="1200" cap="none" spc="150" normalizeH="0" baseline="0" noProof="0" smtClean="0">
                <a:ln>
                  <a:noFill/>
                </a:ln>
                <a:solidFill>
                  <a:srgbClr val="13213C"/>
                </a:solidFill>
                <a:effectLst/>
                <a:uLnTx/>
                <a:uFillTx/>
                <a:latin typeface="Helvetica" pitchFamily="2" charset="0"/>
                <a:ea typeface="+mn-ea"/>
                <a:cs typeface="Plus Jakarta Sans Medium"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TH" sz="700" b="0" i="0" u="none" strike="noStrike" kern="1200" cap="none" spc="150" normalizeH="0" baseline="0" noProof="0">
              <a:ln>
                <a:noFill/>
              </a:ln>
              <a:solidFill>
                <a:srgbClr val="13213C"/>
              </a:solidFill>
              <a:effectLst/>
              <a:uLnTx/>
              <a:uFillTx/>
              <a:latin typeface="Helvetica" pitchFamily="2" charset="0"/>
              <a:ea typeface="+mn-ea"/>
              <a:cs typeface="Plus Jakarta Sans Medium" pitchFamily="2" charset="77"/>
            </a:endParaRPr>
          </a:p>
        </p:txBody>
      </p:sp>
      <p:sp>
        <p:nvSpPr>
          <p:cNvPr id="10" name="Rectangle 9">
            <a:extLst>
              <a:ext uri="{FF2B5EF4-FFF2-40B4-BE49-F238E27FC236}">
                <a16:creationId xmlns:a16="http://schemas.microsoft.com/office/drawing/2014/main" id="{0464E48B-1BDE-7066-88ED-884801D1225F}"/>
              </a:ext>
            </a:extLst>
          </p:cNvPr>
          <p:cNvSpPr/>
          <p:nvPr/>
        </p:nvSpPr>
        <p:spPr>
          <a:xfrm>
            <a:off x="3526971" y="5815484"/>
            <a:ext cx="699796" cy="1803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AD7B77ED-E62A-70FC-3355-F7BD0913DD03}"/>
                  </a:ext>
                </a:extLst>
              </p14:cNvPr>
              <p14:cNvContentPartPr/>
              <p14:nvPr/>
            </p14:nvContentPartPr>
            <p14:xfrm>
              <a:off x="7169040" y="4150249"/>
              <a:ext cx="360" cy="360"/>
            </p14:xfrm>
          </p:contentPart>
        </mc:Choice>
        <mc:Fallback xmlns="">
          <p:pic>
            <p:nvPicPr>
              <p:cNvPr id="3" name="Ink 2">
                <a:extLst>
                  <a:ext uri="{FF2B5EF4-FFF2-40B4-BE49-F238E27FC236}">
                    <a16:creationId xmlns:a16="http://schemas.microsoft.com/office/drawing/2014/main" id="{AD7B77ED-E62A-70FC-3355-F7BD0913DD03}"/>
                  </a:ext>
                </a:extLst>
              </p:cNvPr>
              <p:cNvPicPr/>
              <p:nvPr/>
            </p:nvPicPr>
            <p:blipFill>
              <a:blip r:embed="rId8"/>
              <a:stretch>
                <a:fillRect/>
              </a:stretch>
            </p:blipFill>
            <p:spPr>
              <a:xfrm>
                <a:off x="7159680" y="4140889"/>
                <a:ext cx="19080" cy="19080"/>
              </a:xfrm>
              <a:prstGeom prst="rect">
                <a:avLst/>
              </a:prstGeom>
            </p:spPr>
          </p:pic>
        </mc:Fallback>
      </mc:AlternateContent>
      <p:pic>
        <p:nvPicPr>
          <p:cNvPr id="12" name="Top rooms">
            <a:hlinkClick r:id="" action="ppaction://media"/>
            <a:extLst>
              <a:ext uri="{FF2B5EF4-FFF2-40B4-BE49-F238E27FC236}">
                <a16:creationId xmlns:a16="http://schemas.microsoft.com/office/drawing/2014/main" id="{51326163-0315-0E9C-DBBC-D502C165B6E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113271" y="2029782"/>
            <a:ext cx="4378933" cy="2723292"/>
          </a:xfrm>
          <a:prstGeom prst="rect">
            <a:avLst/>
          </a:prstGeom>
        </p:spPr>
      </p:pic>
      <p:graphicFrame>
        <p:nvGraphicFramePr>
          <p:cNvPr id="14" name="Object 13">
            <a:extLst>
              <a:ext uri="{FF2B5EF4-FFF2-40B4-BE49-F238E27FC236}">
                <a16:creationId xmlns:a16="http://schemas.microsoft.com/office/drawing/2014/main" id="{84597757-2821-7838-4FE4-F2A0BBAC3F90}"/>
              </a:ext>
            </a:extLst>
          </p:cNvPr>
          <p:cNvGraphicFramePr>
            <a:graphicFrameLocks noChangeAspect="1"/>
          </p:cNvGraphicFramePr>
          <p:nvPr>
            <p:extLst>
              <p:ext uri="{D42A27DB-BD31-4B8C-83A1-F6EECF244321}">
                <p14:modId xmlns:p14="http://schemas.microsoft.com/office/powerpoint/2010/main" val="2069823569"/>
              </p:ext>
            </p:extLst>
          </p:nvPr>
        </p:nvGraphicFramePr>
        <p:xfrm>
          <a:off x="8734658" y="1277762"/>
          <a:ext cx="914400" cy="792163"/>
        </p:xfrm>
        <a:graphic>
          <a:graphicData uri="http://schemas.openxmlformats.org/presentationml/2006/ole">
            <mc:AlternateContent xmlns:mc="http://schemas.openxmlformats.org/markup-compatibility/2006">
              <mc:Choice xmlns:v="urn:schemas-microsoft-com:vml" Requires="v">
                <p:oleObj name="Worksheet" showAsIcon="1" r:id="rId10" imgW="914278" imgH="792318" progId="Excel.Sheet.12">
                  <p:embed/>
                </p:oleObj>
              </mc:Choice>
              <mc:Fallback>
                <p:oleObj name="Worksheet" showAsIcon="1" r:id="rId10" imgW="914278" imgH="792318" progId="Excel.Sheet.12">
                  <p:embed/>
                  <p:pic>
                    <p:nvPicPr>
                      <p:cNvPr id="14" name="Object 13">
                        <a:extLst>
                          <a:ext uri="{FF2B5EF4-FFF2-40B4-BE49-F238E27FC236}">
                            <a16:creationId xmlns:a16="http://schemas.microsoft.com/office/drawing/2014/main" id="{84597757-2821-7838-4FE4-F2A0BBAC3F90}"/>
                          </a:ext>
                        </a:extLst>
                      </p:cNvPr>
                      <p:cNvPicPr/>
                      <p:nvPr/>
                    </p:nvPicPr>
                    <p:blipFill>
                      <a:blip r:embed="rId11"/>
                      <a:stretch>
                        <a:fillRect/>
                      </a:stretch>
                    </p:blipFill>
                    <p:spPr>
                      <a:xfrm>
                        <a:off x="8734658" y="1277762"/>
                        <a:ext cx="914400" cy="792163"/>
                      </a:xfrm>
                      <a:prstGeom prst="rect">
                        <a:avLst/>
                      </a:prstGeom>
                    </p:spPr>
                  </p:pic>
                </p:oleObj>
              </mc:Fallback>
            </mc:AlternateContent>
          </a:graphicData>
        </a:graphic>
      </p:graphicFrame>
      <p:sp>
        <p:nvSpPr>
          <p:cNvPr id="15" name="Text Placeholder 8">
            <a:extLst>
              <a:ext uri="{FF2B5EF4-FFF2-40B4-BE49-F238E27FC236}">
                <a16:creationId xmlns:a16="http://schemas.microsoft.com/office/drawing/2014/main" id="{42E5D56D-04D4-1410-2F95-CB2E1F784B0E}"/>
              </a:ext>
            </a:extLst>
          </p:cNvPr>
          <p:cNvSpPr txBox="1">
            <a:spLocks/>
          </p:cNvSpPr>
          <p:nvPr/>
        </p:nvSpPr>
        <p:spPr>
          <a:xfrm>
            <a:off x="4010025" y="2242425"/>
            <a:ext cx="2992367" cy="2549452"/>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Massively:</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Fill in the Excel</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Access to this transaction </a:t>
            </a:r>
            <a:r>
              <a:rPr kumimoji="0" lang="en-US" sz="1600" b="0" i="1"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Top rooms in room assignment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	(Check the video)</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3)    Select the list CTRL+C</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rPr>
              <a:t>4)    Click on the first line CTRL+V</a:t>
            </a:r>
          </a:p>
          <a:p>
            <a:pPr marL="0" marR="0" lvl="0" indent="0" algn="just" defTabSz="914400" rtl="0" eaLnBrk="1" fontAlgn="auto" latinLnBrk="0" hangingPunct="1">
              <a:lnSpc>
                <a:spcPts val="16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3213C"/>
              </a:solidFill>
              <a:effectLst/>
              <a:uLnTx/>
              <a:uFillTx/>
              <a:latin typeface="Sitka Banner" panose="02000505000000020004" pitchFamily="2" charset="0"/>
              <a:ea typeface="+mn-ea"/>
              <a:cs typeface="+mn-cs"/>
            </a:endParaRPr>
          </a:p>
        </p:txBody>
      </p:sp>
      <p:sp>
        <p:nvSpPr>
          <p:cNvPr id="17" name="Rectangle 16">
            <a:extLst>
              <a:ext uri="{FF2B5EF4-FFF2-40B4-BE49-F238E27FC236}">
                <a16:creationId xmlns:a16="http://schemas.microsoft.com/office/drawing/2014/main" id="{54E295CB-1080-361F-2F79-442B8311AF07}"/>
              </a:ext>
            </a:extLst>
          </p:cNvPr>
          <p:cNvSpPr/>
          <p:nvPr/>
        </p:nvSpPr>
        <p:spPr>
          <a:xfrm>
            <a:off x="1088091" y="5345215"/>
            <a:ext cx="2040891" cy="1012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1FF9FA8-63DC-B73C-C038-8C0B72126E6F}"/>
              </a:ext>
            </a:extLst>
          </p:cNvPr>
          <p:cNvSpPr txBox="1"/>
          <p:nvPr/>
        </p:nvSpPr>
        <p:spPr>
          <a:xfrm>
            <a:off x="735262" y="1037250"/>
            <a:ext cx="7138018" cy="861774"/>
          </a:xfrm>
          <a:prstGeom prst="rect">
            <a:avLst/>
          </a:prstGeom>
          <a:noFill/>
        </p:spPr>
        <p:txBody>
          <a:bodyPr wrap="square">
            <a:spAutoFit/>
          </a:bodyPr>
          <a:lstStyle/>
          <a:p>
            <a:pPr algn="just"/>
            <a:r>
              <a:rPr lang="en-US" sz="1600" dirty="0">
                <a:solidFill>
                  <a:srgbClr val="13213C"/>
                </a:solidFill>
                <a:latin typeface="Sitka Banner" panose="02000505000000020004" pitchFamily="2" charset="0"/>
              </a:rPr>
              <a:t>The transactions is in: </a:t>
            </a:r>
          </a:p>
          <a:p>
            <a:pPr algn="just"/>
            <a:r>
              <a:rPr lang="en-US" sz="1600" dirty="0">
                <a:solidFill>
                  <a:srgbClr val="13213C"/>
                </a:solidFill>
                <a:latin typeface="Sitka Banner" panose="02000505000000020004" pitchFamily="2" charset="0"/>
              </a:rPr>
              <a:t>Customizing </a:t>
            </a:r>
            <a:r>
              <a:rPr lang="en-US" sz="1600" dirty="0">
                <a:solidFill>
                  <a:srgbClr val="13213C"/>
                </a:solidFill>
                <a:latin typeface="Sitka Banner" panose="02000505000000020004" pitchFamily="2" charset="0"/>
                <a:sym typeface="Wingdings" panose="05000000000000000000" pitchFamily="2" charset="2"/>
              </a:rPr>
              <a:t> Hotel Settings/Preferences  Top rooms in room assignment </a:t>
            </a:r>
            <a:endParaRPr lang="en-US" sz="1600" dirty="0">
              <a:solidFill>
                <a:srgbClr val="13213C"/>
              </a:solidFill>
              <a:latin typeface="Sitka Banner" panose="02000505000000020004" pitchFamily="2" charset="0"/>
            </a:endParaRPr>
          </a:p>
          <a:p>
            <a:pPr algn="just"/>
            <a:endParaRPr lang="en-US" sz="1800" dirty="0"/>
          </a:p>
        </p:txBody>
      </p:sp>
      <p:sp>
        <p:nvSpPr>
          <p:cNvPr id="2" name="Footer Placeholder 5">
            <a:extLst>
              <a:ext uri="{FF2B5EF4-FFF2-40B4-BE49-F238E27FC236}">
                <a16:creationId xmlns:a16="http://schemas.microsoft.com/office/drawing/2014/main" id="{71199986-AF70-08FF-3AFD-20A1CA0FA8AF}"/>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spTree>
    <p:extLst>
      <p:ext uri="{BB962C8B-B14F-4D97-AF65-F5344CB8AC3E}">
        <p14:creationId xmlns:p14="http://schemas.microsoft.com/office/powerpoint/2010/main" val="15014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DE8680-3DD3-9413-21C5-6C0F07A9F95E}"/>
              </a:ext>
            </a:extLst>
          </p:cNvPr>
          <p:cNvPicPr>
            <a:picLocks noChangeAspect="1"/>
          </p:cNvPicPr>
          <p:nvPr/>
        </p:nvPicPr>
        <p:blipFill>
          <a:blip r:embed="rId3"/>
          <a:srcRect b="10827"/>
          <a:stretch/>
        </p:blipFill>
        <p:spPr>
          <a:xfrm>
            <a:off x="7188202" y="1295031"/>
            <a:ext cx="3144865" cy="2353977"/>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0EC26267-54AC-8A7A-6986-0D985384EDC2}"/>
              </a:ext>
            </a:extLst>
          </p:cNvPr>
          <p:cNvSpPr>
            <a:spLocks noGrp="1"/>
          </p:cNvSpPr>
          <p:nvPr>
            <p:ph type="body" sz="quarter" idx="13"/>
          </p:nvPr>
        </p:nvSpPr>
        <p:spPr>
          <a:xfrm>
            <a:off x="756989" y="3886557"/>
            <a:ext cx="3395133" cy="2214391"/>
          </a:xfrm>
        </p:spPr>
        <p:txBody>
          <a:bodyPr/>
          <a:lstStyle/>
          <a:p>
            <a:pPr algn="just"/>
            <a:r>
              <a:rPr lang="en-US" sz="1600" dirty="0"/>
              <a:t>There are multiple choices and shortcuts on the filter screen:</a:t>
            </a:r>
          </a:p>
          <a:p>
            <a:pPr marL="285750" indent="-285750" algn="just">
              <a:buFont typeface="Wingdings" panose="05000000000000000000" pitchFamily="2" charset="2"/>
              <a:buChar char="ü"/>
            </a:pPr>
            <a:r>
              <a:rPr lang="en-US" sz="1600" dirty="0"/>
              <a:t>Arrival date</a:t>
            </a:r>
          </a:p>
          <a:p>
            <a:pPr marL="285750" indent="-285750" algn="just">
              <a:buFont typeface="Wingdings" panose="05000000000000000000" pitchFamily="2" charset="2"/>
              <a:buChar char="ü"/>
            </a:pPr>
            <a:r>
              <a:rPr lang="en-US" sz="1600" dirty="0"/>
              <a:t>Discovery</a:t>
            </a:r>
          </a:p>
          <a:p>
            <a:pPr marL="285750" indent="-285750" algn="just">
              <a:buFont typeface="Wingdings" panose="05000000000000000000" pitchFamily="2" charset="2"/>
              <a:buChar char="ü"/>
            </a:pPr>
            <a:r>
              <a:rPr lang="en-US" sz="1600" dirty="0"/>
              <a:t>Preferences</a:t>
            </a:r>
          </a:p>
          <a:p>
            <a:pPr marL="285750" indent="-285750" algn="just">
              <a:buFont typeface="Wingdings" panose="05000000000000000000" pitchFamily="2" charset="2"/>
              <a:buChar char="ü"/>
            </a:pPr>
            <a:r>
              <a:rPr lang="en-US" sz="1600" dirty="0"/>
              <a:t>VIP</a:t>
            </a:r>
          </a:p>
          <a:p>
            <a:pPr marL="285750" indent="-285750" algn="just">
              <a:buFont typeface="Wingdings" panose="05000000000000000000" pitchFamily="2" charset="2"/>
              <a:buChar char="ü"/>
            </a:pPr>
            <a:r>
              <a:rPr lang="en-US" sz="1600" dirty="0"/>
              <a:t>…</a:t>
            </a:r>
          </a:p>
          <a:p>
            <a:pPr algn="just"/>
            <a:endParaRPr lang="en-US" sz="1600" dirty="0"/>
          </a:p>
          <a:p>
            <a:pPr algn="just"/>
            <a:endParaRPr lang="en-US" sz="1600" dirty="0"/>
          </a:p>
          <a:p>
            <a:pPr algn="just"/>
            <a:endParaRPr lang="en-TH" sz="1600" dirty="0"/>
          </a:p>
        </p:txBody>
      </p:sp>
      <p:sp>
        <p:nvSpPr>
          <p:cNvPr id="8" name="Title 7">
            <a:extLst>
              <a:ext uri="{FF2B5EF4-FFF2-40B4-BE49-F238E27FC236}">
                <a16:creationId xmlns:a16="http://schemas.microsoft.com/office/drawing/2014/main" id="{0DC17696-A826-06F4-322B-D0323237E689}"/>
              </a:ext>
            </a:extLst>
          </p:cNvPr>
          <p:cNvSpPr>
            <a:spLocks noGrp="1"/>
          </p:cNvSpPr>
          <p:nvPr>
            <p:ph type="title"/>
          </p:nvPr>
        </p:nvSpPr>
        <p:spPr>
          <a:xfrm>
            <a:off x="668214" y="0"/>
            <a:ext cx="11178787" cy="1112661"/>
          </a:xfrm>
        </p:spPr>
        <p:txBody>
          <a:bodyPr/>
          <a:lstStyle/>
          <a:p>
            <a:r>
              <a:rPr lang="en-US" dirty="0"/>
              <a:t>Room assignment module</a:t>
            </a:r>
          </a:p>
        </p:txBody>
      </p:sp>
      <p:sp>
        <p:nvSpPr>
          <p:cNvPr id="10" name="Text Placeholder 9">
            <a:extLst>
              <a:ext uri="{FF2B5EF4-FFF2-40B4-BE49-F238E27FC236}">
                <a16:creationId xmlns:a16="http://schemas.microsoft.com/office/drawing/2014/main" id="{1A5AF78E-138B-1D45-88E4-A0C3C81E8CC5}"/>
              </a:ext>
            </a:extLst>
          </p:cNvPr>
          <p:cNvSpPr>
            <a:spLocks noGrp="1"/>
          </p:cNvSpPr>
          <p:nvPr>
            <p:ph type="body" sz="quarter" idx="18"/>
          </p:nvPr>
        </p:nvSpPr>
        <p:spPr>
          <a:xfrm>
            <a:off x="668214" y="1119648"/>
            <a:ext cx="4335586" cy="328242"/>
          </a:xfrm>
        </p:spPr>
        <p:txBody>
          <a:bodyPr/>
          <a:lstStyle/>
          <a:p>
            <a:r>
              <a:rPr lang="en-US" sz="2200" b="1"/>
              <a:t>Transaction and Filters</a:t>
            </a:r>
          </a:p>
        </p:txBody>
      </p:sp>
      <p:sp>
        <p:nvSpPr>
          <p:cNvPr id="7" name="Slide Number Placeholder 6">
            <a:extLst>
              <a:ext uri="{FF2B5EF4-FFF2-40B4-BE49-F238E27FC236}">
                <a16:creationId xmlns:a16="http://schemas.microsoft.com/office/drawing/2014/main" id="{B18F98D6-BE0A-6875-C776-5A5BE8D66ED8}"/>
              </a:ext>
            </a:extLst>
          </p:cNvPr>
          <p:cNvSpPr>
            <a:spLocks noGrp="1"/>
          </p:cNvSpPr>
          <p:nvPr>
            <p:ph type="sldNum" sz="quarter" idx="31"/>
          </p:nvPr>
        </p:nvSpPr>
        <p:spPr/>
        <p:txBody>
          <a:bodyPr/>
          <a:lstStyle/>
          <a:p>
            <a:fld id="{AF68E7FD-7311-D247-9A21-C4C10E3F1E65}" type="slidenum">
              <a:rPr lang="en-TH" smtClean="0"/>
              <a:pPr/>
              <a:t>23</a:t>
            </a:fld>
            <a:endParaRPr lang="en-TH"/>
          </a:p>
        </p:txBody>
      </p:sp>
      <p:grpSp>
        <p:nvGrpSpPr>
          <p:cNvPr id="5" name="Group 4">
            <a:extLst>
              <a:ext uri="{FF2B5EF4-FFF2-40B4-BE49-F238E27FC236}">
                <a16:creationId xmlns:a16="http://schemas.microsoft.com/office/drawing/2014/main" id="{340B3C31-488A-1EDC-5584-BECEB42C9A1C}"/>
              </a:ext>
            </a:extLst>
          </p:cNvPr>
          <p:cNvGrpSpPr/>
          <p:nvPr/>
        </p:nvGrpSpPr>
        <p:grpSpPr>
          <a:xfrm>
            <a:off x="4466667" y="3895699"/>
            <a:ext cx="7403753" cy="2056238"/>
            <a:chOff x="1037492" y="2366329"/>
            <a:chExt cx="9980032" cy="3140634"/>
          </a:xfrm>
          <a:effectLst>
            <a:outerShdw blurRad="63500" sx="102000" sy="102000" algn="ctr" rotWithShape="0">
              <a:prstClr val="black">
                <a:alpha val="40000"/>
              </a:prstClr>
            </a:outerShdw>
          </a:effectLst>
        </p:grpSpPr>
        <p:pic>
          <p:nvPicPr>
            <p:cNvPr id="11" name="Picture 10">
              <a:extLst>
                <a:ext uri="{FF2B5EF4-FFF2-40B4-BE49-F238E27FC236}">
                  <a16:creationId xmlns:a16="http://schemas.microsoft.com/office/drawing/2014/main" id="{17D15B8A-15AB-649D-D7FE-F5FA916F6A2A}"/>
                </a:ext>
              </a:extLst>
            </p:cNvPr>
            <p:cNvPicPr>
              <a:picLocks noChangeAspect="1"/>
            </p:cNvPicPr>
            <p:nvPr/>
          </p:nvPicPr>
          <p:blipFill>
            <a:blip r:embed="rId4"/>
            <a:srcRect r="1354"/>
            <a:stretch/>
          </p:blipFill>
          <p:spPr>
            <a:xfrm>
              <a:off x="1037492" y="2366329"/>
              <a:ext cx="9980032" cy="3140634"/>
            </a:xfrm>
            <a:prstGeom prst="rect">
              <a:avLst/>
            </a:prstGeom>
          </p:spPr>
        </p:pic>
        <p:sp>
          <p:nvSpPr>
            <p:cNvPr id="15" name="Rectangle 14">
              <a:extLst>
                <a:ext uri="{FF2B5EF4-FFF2-40B4-BE49-F238E27FC236}">
                  <a16:creationId xmlns:a16="http://schemas.microsoft.com/office/drawing/2014/main" id="{782FEBED-A4E7-02B5-E91E-A5FC3D6D591E}"/>
                </a:ext>
              </a:extLst>
            </p:cNvPr>
            <p:cNvSpPr/>
            <p:nvPr/>
          </p:nvSpPr>
          <p:spPr>
            <a:xfrm>
              <a:off x="1456725" y="3083573"/>
              <a:ext cx="1049546" cy="17621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2953A285-49DD-36B8-A837-08EFF37D4803}"/>
                </a:ext>
              </a:extLst>
            </p:cNvPr>
            <p:cNvSpPr/>
            <p:nvPr/>
          </p:nvSpPr>
          <p:spPr>
            <a:xfrm>
              <a:off x="7192917" y="3074251"/>
              <a:ext cx="1088600" cy="19315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8438AF6B-74AE-AEF3-5C46-B25DA08FE4D5}"/>
                </a:ext>
              </a:extLst>
            </p:cNvPr>
            <p:cNvSpPr/>
            <p:nvPr/>
          </p:nvSpPr>
          <p:spPr>
            <a:xfrm>
              <a:off x="1037492" y="2630914"/>
              <a:ext cx="4239182" cy="28159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Rectangle 11">
            <a:extLst>
              <a:ext uri="{FF2B5EF4-FFF2-40B4-BE49-F238E27FC236}">
                <a16:creationId xmlns:a16="http://schemas.microsoft.com/office/drawing/2014/main" id="{E4BA7571-DEF4-410F-6F0E-9D63C3DF26B6}"/>
              </a:ext>
            </a:extLst>
          </p:cNvPr>
          <p:cNvSpPr/>
          <p:nvPr/>
        </p:nvSpPr>
        <p:spPr>
          <a:xfrm>
            <a:off x="4799698" y="5765719"/>
            <a:ext cx="3144865" cy="1843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13" name="Rectangle 12">
            <a:extLst>
              <a:ext uri="{FF2B5EF4-FFF2-40B4-BE49-F238E27FC236}">
                <a16:creationId xmlns:a16="http://schemas.microsoft.com/office/drawing/2014/main" id="{26A005E1-7031-D27C-5E3E-549957B8FCD3}"/>
              </a:ext>
            </a:extLst>
          </p:cNvPr>
          <p:cNvSpPr/>
          <p:nvPr/>
        </p:nvSpPr>
        <p:spPr>
          <a:xfrm>
            <a:off x="7460677" y="2143055"/>
            <a:ext cx="2646361" cy="2402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14" name="Text Placeholder 8">
            <a:extLst>
              <a:ext uri="{FF2B5EF4-FFF2-40B4-BE49-F238E27FC236}">
                <a16:creationId xmlns:a16="http://schemas.microsoft.com/office/drawing/2014/main" id="{18BF77B2-3EC8-3D62-C057-006875619DAC}"/>
              </a:ext>
            </a:extLst>
          </p:cNvPr>
          <p:cNvSpPr txBox="1">
            <a:spLocks/>
          </p:cNvSpPr>
          <p:nvPr/>
        </p:nvSpPr>
        <p:spPr>
          <a:xfrm>
            <a:off x="756989" y="2084185"/>
            <a:ext cx="4759402" cy="1993064"/>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t>The transactions is in:</a:t>
            </a:r>
          </a:p>
          <a:p>
            <a:pPr algn="just"/>
            <a:r>
              <a:rPr lang="en-US" sz="1600" dirty="0"/>
              <a:t>Front Office </a:t>
            </a:r>
            <a:r>
              <a:rPr lang="en-US" sz="1600" dirty="0">
                <a:sym typeface="Wingdings" panose="05000000000000000000" pitchFamily="2" charset="2"/>
              </a:rPr>
              <a:t> Check in  Room Assignment </a:t>
            </a:r>
            <a:endParaRPr lang="en-US" sz="1600" dirty="0"/>
          </a:p>
          <a:p>
            <a:pPr algn="just"/>
            <a:endParaRPr lang="en-US" sz="1600" dirty="0"/>
          </a:p>
          <a:p>
            <a:pPr algn="just"/>
            <a:endParaRPr lang="en-US" sz="1600" dirty="0"/>
          </a:p>
          <a:p>
            <a:pPr algn="just"/>
            <a:endParaRPr lang="en-TH" sz="1600" dirty="0"/>
          </a:p>
        </p:txBody>
      </p:sp>
      <p:sp>
        <p:nvSpPr>
          <p:cNvPr id="3" name="Footer Placeholder 5">
            <a:extLst>
              <a:ext uri="{FF2B5EF4-FFF2-40B4-BE49-F238E27FC236}">
                <a16:creationId xmlns:a16="http://schemas.microsoft.com/office/drawing/2014/main" id="{9F7A5529-A518-0F32-52FB-6882EA89C330}"/>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spTree>
    <p:extLst>
      <p:ext uri="{BB962C8B-B14F-4D97-AF65-F5344CB8AC3E}">
        <p14:creationId xmlns:p14="http://schemas.microsoft.com/office/powerpoint/2010/main" val="7511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2B52-96C1-37F6-B7FA-E3DCFEEBF57F}"/>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8E13760-67C9-C064-DEA8-C2B3887132AC}"/>
              </a:ext>
            </a:extLst>
          </p:cNvPr>
          <p:cNvSpPr>
            <a:spLocks noGrp="1"/>
          </p:cNvSpPr>
          <p:nvPr>
            <p:ph type="body" sz="quarter" idx="13"/>
          </p:nvPr>
        </p:nvSpPr>
        <p:spPr>
          <a:xfrm>
            <a:off x="519951" y="943052"/>
            <a:ext cx="11150109" cy="781985"/>
          </a:xfrm>
        </p:spPr>
        <p:txBody>
          <a:bodyPr/>
          <a:lstStyle/>
          <a:p>
            <a:pPr algn="just">
              <a:lnSpc>
                <a:spcPct val="100000"/>
              </a:lnSpc>
              <a:spcBef>
                <a:spcPts val="0"/>
              </a:spcBef>
            </a:pPr>
            <a:r>
              <a:rPr lang="en-US" sz="1600" dirty="0"/>
              <a:t>After selecting the date or dates, by pressing “enter”, the reservations of the dates selected will be displayed.</a:t>
            </a:r>
          </a:p>
          <a:p>
            <a:pPr algn="just">
              <a:lnSpc>
                <a:spcPct val="100000"/>
              </a:lnSpc>
              <a:spcBef>
                <a:spcPts val="0"/>
              </a:spcBef>
            </a:pPr>
            <a:endParaRPr lang="en-US" sz="1600" dirty="0"/>
          </a:p>
          <a:p>
            <a:pPr algn="just">
              <a:lnSpc>
                <a:spcPct val="100000"/>
              </a:lnSpc>
              <a:spcBef>
                <a:spcPts val="0"/>
              </a:spcBef>
            </a:pPr>
            <a:r>
              <a:rPr lang="en-US" sz="1600" dirty="0"/>
              <a:t>If there is any reservation already assigned, a traffic light  (column called </a:t>
            </a:r>
            <a:r>
              <a:rPr lang="en-US" sz="1600" i="1" dirty="0"/>
              <a:t>Match</a:t>
            </a:r>
            <a:r>
              <a:rPr lang="en-US" sz="1600" dirty="0"/>
              <a:t>) will show if the room assigned meets the preferences and the coincidence percentage:</a:t>
            </a:r>
          </a:p>
          <a:p>
            <a:pPr algn="just"/>
            <a:endParaRPr lang="en-TH" sz="1600" dirty="0"/>
          </a:p>
        </p:txBody>
      </p:sp>
      <p:sp>
        <p:nvSpPr>
          <p:cNvPr id="8" name="Title 7">
            <a:extLst>
              <a:ext uri="{FF2B5EF4-FFF2-40B4-BE49-F238E27FC236}">
                <a16:creationId xmlns:a16="http://schemas.microsoft.com/office/drawing/2014/main" id="{5AA320B2-4EFB-3A8C-421A-2B393232421C}"/>
              </a:ext>
            </a:extLst>
          </p:cNvPr>
          <p:cNvSpPr>
            <a:spLocks noGrp="1"/>
          </p:cNvSpPr>
          <p:nvPr>
            <p:ph type="title"/>
          </p:nvPr>
        </p:nvSpPr>
        <p:spPr>
          <a:xfrm>
            <a:off x="519952" y="53123"/>
            <a:ext cx="11327048" cy="893927"/>
          </a:xfrm>
        </p:spPr>
        <p:txBody>
          <a:bodyPr/>
          <a:lstStyle/>
          <a:p>
            <a:r>
              <a:rPr lang="en-US" dirty="0"/>
              <a:t>Room assignment module </a:t>
            </a:r>
          </a:p>
        </p:txBody>
      </p:sp>
      <p:sp>
        <p:nvSpPr>
          <p:cNvPr id="7" name="Slide Number Placeholder 6">
            <a:extLst>
              <a:ext uri="{FF2B5EF4-FFF2-40B4-BE49-F238E27FC236}">
                <a16:creationId xmlns:a16="http://schemas.microsoft.com/office/drawing/2014/main" id="{8A7EC8A7-7E15-FC8A-73E7-F26316A9A314}"/>
              </a:ext>
            </a:extLst>
          </p:cNvPr>
          <p:cNvSpPr>
            <a:spLocks noGrp="1"/>
          </p:cNvSpPr>
          <p:nvPr>
            <p:ph type="sldNum" sz="quarter" idx="31"/>
          </p:nvPr>
        </p:nvSpPr>
        <p:spPr/>
        <p:txBody>
          <a:bodyPr/>
          <a:lstStyle/>
          <a:p>
            <a:fld id="{AF68E7FD-7311-D247-9A21-C4C10E3F1E65}" type="slidenum">
              <a:rPr lang="en-TH" smtClean="0"/>
              <a:pPr/>
              <a:t>24</a:t>
            </a:fld>
            <a:endParaRPr lang="en-TH"/>
          </a:p>
        </p:txBody>
      </p:sp>
      <p:sp>
        <p:nvSpPr>
          <p:cNvPr id="10" name="TextBox 9">
            <a:extLst>
              <a:ext uri="{FF2B5EF4-FFF2-40B4-BE49-F238E27FC236}">
                <a16:creationId xmlns:a16="http://schemas.microsoft.com/office/drawing/2014/main" id="{6AD83D5A-4AD8-D9A7-3B7F-BC2204B4D7DD}"/>
              </a:ext>
            </a:extLst>
          </p:cNvPr>
          <p:cNvSpPr txBox="1"/>
          <p:nvPr/>
        </p:nvSpPr>
        <p:spPr>
          <a:xfrm>
            <a:off x="395723" y="3429000"/>
            <a:ext cx="4350628" cy="1077218"/>
          </a:xfrm>
          <a:prstGeom prst="rect">
            <a:avLst/>
          </a:prstGeom>
          <a:noFill/>
        </p:spPr>
        <p:txBody>
          <a:bodyPr wrap="square">
            <a:spAutoFit/>
          </a:bodyPr>
          <a:lstStyle/>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Green:</a:t>
            </a:r>
            <a:r>
              <a:rPr lang="en-US" sz="1600" dirty="0">
                <a:solidFill>
                  <a:srgbClr val="13213C"/>
                </a:solidFill>
                <a:latin typeface="Sitka Banner" panose="02000505000000020004" pitchFamily="2" charset="0"/>
              </a:rPr>
              <a:t>  all the preferences are matched</a:t>
            </a:r>
          </a:p>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Yellow:</a:t>
            </a:r>
            <a:r>
              <a:rPr lang="en-US" sz="1600" dirty="0">
                <a:solidFill>
                  <a:srgbClr val="13213C"/>
                </a:solidFill>
                <a:latin typeface="Sitka Banner" panose="02000505000000020004" pitchFamily="2" charset="0"/>
              </a:rPr>
              <a:t> some preferences are matched</a:t>
            </a:r>
          </a:p>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Red:</a:t>
            </a:r>
            <a:r>
              <a:rPr lang="en-US" sz="1600" dirty="0">
                <a:solidFill>
                  <a:srgbClr val="13213C"/>
                </a:solidFill>
                <a:latin typeface="Sitka Banner" panose="02000505000000020004" pitchFamily="2" charset="0"/>
              </a:rPr>
              <a:t>     preferences are not matched</a:t>
            </a:r>
          </a:p>
          <a:p>
            <a:pPr marL="342900" indent="-342900" algn="just">
              <a:buFont typeface="Wingdings" panose="05000000000000000000" pitchFamily="2" charset="2"/>
              <a:buChar char="q"/>
            </a:pPr>
            <a:r>
              <a:rPr lang="en-US" sz="1600" u="sng" dirty="0">
                <a:solidFill>
                  <a:srgbClr val="13213C"/>
                </a:solidFill>
                <a:latin typeface="Sitka Banner" panose="02000505000000020004" pitchFamily="2" charset="0"/>
              </a:rPr>
              <a:t>White:</a:t>
            </a:r>
            <a:r>
              <a:rPr lang="en-US" sz="1600" dirty="0">
                <a:solidFill>
                  <a:srgbClr val="13213C"/>
                </a:solidFill>
                <a:latin typeface="Sitka Banner" panose="02000505000000020004" pitchFamily="2" charset="0"/>
              </a:rPr>
              <a:t> there are not preferences to validate</a:t>
            </a:r>
          </a:p>
        </p:txBody>
      </p:sp>
      <p:sp>
        <p:nvSpPr>
          <p:cNvPr id="2" name="Text Placeholder 8">
            <a:extLst>
              <a:ext uri="{FF2B5EF4-FFF2-40B4-BE49-F238E27FC236}">
                <a16:creationId xmlns:a16="http://schemas.microsoft.com/office/drawing/2014/main" id="{D369F07B-7767-489F-FD5C-238FA862B899}"/>
              </a:ext>
            </a:extLst>
          </p:cNvPr>
          <p:cNvSpPr txBox="1">
            <a:spLocks/>
          </p:cNvSpPr>
          <p:nvPr/>
        </p:nvSpPr>
        <p:spPr>
          <a:xfrm>
            <a:off x="5024654" y="5914948"/>
            <a:ext cx="7326411" cy="407399"/>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200" b="0" i="0" kern="1200">
                <a:solidFill>
                  <a:srgbClr val="13213C"/>
                </a:solidFill>
                <a:latin typeface="Sitka Banner" panose="0200050500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400" b="0" i="0" kern="1200">
                <a:solidFill>
                  <a:srgbClr val="13213C"/>
                </a:solidFill>
                <a:latin typeface="Newsreader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pPr>
            <a:r>
              <a:rPr lang="en-US" sz="1600" dirty="0"/>
              <a:t>Reservations will be ordered hierarchically based on a series of predefined criteria.</a:t>
            </a:r>
          </a:p>
        </p:txBody>
      </p:sp>
      <p:sp>
        <p:nvSpPr>
          <p:cNvPr id="3" name="Footer Placeholder 5">
            <a:extLst>
              <a:ext uri="{FF2B5EF4-FFF2-40B4-BE49-F238E27FC236}">
                <a16:creationId xmlns:a16="http://schemas.microsoft.com/office/drawing/2014/main" id="{DCC22197-2C2A-0924-F057-A8C12FBB2A39}"/>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pic>
        <p:nvPicPr>
          <p:cNvPr id="5" name="Picture 4">
            <a:extLst>
              <a:ext uri="{FF2B5EF4-FFF2-40B4-BE49-F238E27FC236}">
                <a16:creationId xmlns:a16="http://schemas.microsoft.com/office/drawing/2014/main" id="{8D15478F-5BB4-CFC6-A9FB-E31A2F7A3AE5}"/>
              </a:ext>
            </a:extLst>
          </p:cNvPr>
          <p:cNvPicPr>
            <a:picLocks noChangeAspect="1"/>
          </p:cNvPicPr>
          <p:nvPr/>
        </p:nvPicPr>
        <p:blipFill>
          <a:blip r:embed="rId3"/>
          <a:srcRect r="2171" b="2718"/>
          <a:stretch/>
        </p:blipFill>
        <p:spPr>
          <a:xfrm>
            <a:off x="4744365" y="2032363"/>
            <a:ext cx="6925696" cy="38219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186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591B-B3EC-F95D-2ECA-DC3F1368C5C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7FE6577-BBDE-A852-5E32-00DC4D4E4283}"/>
              </a:ext>
            </a:extLst>
          </p:cNvPr>
          <p:cNvSpPr>
            <a:spLocks noGrp="1"/>
          </p:cNvSpPr>
          <p:nvPr>
            <p:ph type="body" sz="quarter" idx="13"/>
          </p:nvPr>
        </p:nvSpPr>
        <p:spPr>
          <a:xfrm>
            <a:off x="578324" y="1294902"/>
            <a:ext cx="11268677" cy="913382"/>
          </a:xfrm>
        </p:spPr>
        <p:txBody>
          <a:bodyPr/>
          <a:lstStyle/>
          <a:p>
            <a:pPr algn="just">
              <a:lnSpc>
                <a:spcPct val="100000"/>
              </a:lnSpc>
              <a:spcBef>
                <a:spcPts val="0"/>
              </a:spcBef>
            </a:pPr>
            <a:r>
              <a:rPr lang="en-US" sz="1600" dirty="0"/>
              <a:t>By clicking </a:t>
            </a:r>
            <a:r>
              <a:rPr lang="en-US" sz="1600" i="1" dirty="0"/>
              <a:t>Room assignment </a:t>
            </a:r>
            <a:r>
              <a:rPr lang="en-US" sz="1600" dirty="0"/>
              <a:t>or </a:t>
            </a:r>
            <a:r>
              <a:rPr lang="en-US" sz="1600" i="1" dirty="0"/>
              <a:t>Delete assignments </a:t>
            </a:r>
            <a:r>
              <a:rPr lang="en-US" sz="1600" dirty="0"/>
              <a:t>the rooms of the selected lines will be assigned or removed massively.</a:t>
            </a:r>
          </a:p>
          <a:p>
            <a:pPr algn="just">
              <a:lnSpc>
                <a:spcPct val="100000"/>
              </a:lnSpc>
              <a:spcBef>
                <a:spcPts val="0"/>
              </a:spcBef>
            </a:pPr>
            <a:r>
              <a:rPr lang="en-US" sz="1600" dirty="0"/>
              <a:t>You can do it by floor and building.</a:t>
            </a:r>
          </a:p>
          <a:p>
            <a:pPr algn="just">
              <a:lnSpc>
                <a:spcPct val="100000"/>
              </a:lnSpc>
              <a:spcBef>
                <a:spcPts val="0"/>
              </a:spcBef>
            </a:pPr>
            <a:endParaRPr lang="en-US" sz="1600" dirty="0"/>
          </a:p>
          <a:p>
            <a:pPr algn="just">
              <a:lnSpc>
                <a:spcPct val="100000"/>
              </a:lnSpc>
              <a:spcBef>
                <a:spcPts val="0"/>
              </a:spcBef>
            </a:pPr>
            <a:r>
              <a:rPr lang="en-US" sz="1600" dirty="0"/>
              <a:t>Select the reservation or reservations </a:t>
            </a:r>
            <a:r>
              <a:rPr lang="en-US" sz="1600" dirty="0">
                <a:sym typeface="Wingdings" panose="05000000000000000000" pitchFamily="2" charset="2"/>
              </a:rPr>
              <a:t> </a:t>
            </a:r>
            <a:r>
              <a:rPr lang="en-US" sz="1600" dirty="0"/>
              <a:t>click on “room assignment” </a:t>
            </a:r>
            <a:r>
              <a:rPr lang="en-US" sz="1600" dirty="0">
                <a:sym typeface="Wingdings" panose="05000000000000000000" pitchFamily="2" charset="2"/>
              </a:rPr>
              <a:t> you will see a proposal of rooms  </a:t>
            </a:r>
            <a:r>
              <a:rPr lang="en-US" sz="1600" dirty="0"/>
              <a:t>save if you agree.</a:t>
            </a:r>
          </a:p>
          <a:p>
            <a:pPr algn="just"/>
            <a:endParaRPr lang="en-TH" sz="1600" dirty="0"/>
          </a:p>
        </p:txBody>
      </p:sp>
      <p:sp>
        <p:nvSpPr>
          <p:cNvPr id="8" name="Title 7">
            <a:extLst>
              <a:ext uri="{FF2B5EF4-FFF2-40B4-BE49-F238E27FC236}">
                <a16:creationId xmlns:a16="http://schemas.microsoft.com/office/drawing/2014/main" id="{B5BB9CD4-1BDE-8ACD-A930-E0CECCC60421}"/>
              </a:ext>
            </a:extLst>
          </p:cNvPr>
          <p:cNvSpPr>
            <a:spLocks noGrp="1"/>
          </p:cNvSpPr>
          <p:nvPr>
            <p:ph type="title"/>
          </p:nvPr>
        </p:nvSpPr>
        <p:spPr>
          <a:xfrm>
            <a:off x="573741" y="0"/>
            <a:ext cx="11273260" cy="1112661"/>
          </a:xfrm>
        </p:spPr>
        <p:txBody>
          <a:bodyPr/>
          <a:lstStyle/>
          <a:p>
            <a:r>
              <a:rPr lang="en-US" dirty="0"/>
              <a:t>Room assignment module </a:t>
            </a:r>
          </a:p>
        </p:txBody>
      </p:sp>
      <p:sp>
        <p:nvSpPr>
          <p:cNvPr id="7" name="Slide Number Placeholder 6">
            <a:extLst>
              <a:ext uri="{FF2B5EF4-FFF2-40B4-BE49-F238E27FC236}">
                <a16:creationId xmlns:a16="http://schemas.microsoft.com/office/drawing/2014/main" id="{F6D3808D-FC59-9866-C9F4-1C5BD756FB8F}"/>
              </a:ext>
            </a:extLst>
          </p:cNvPr>
          <p:cNvSpPr>
            <a:spLocks noGrp="1"/>
          </p:cNvSpPr>
          <p:nvPr>
            <p:ph type="sldNum" sz="quarter" idx="31"/>
          </p:nvPr>
        </p:nvSpPr>
        <p:spPr/>
        <p:txBody>
          <a:bodyPr/>
          <a:lstStyle/>
          <a:p>
            <a:fld id="{AF68E7FD-7311-D247-9A21-C4C10E3F1E65}" type="slidenum">
              <a:rPr lang="en-TH" smtClean="0"/>
              <a:pPr/>
              <a:t>25</a:t>
            </a:fld>
            <a:endParaRPr lang="en-TH"/>
          </a:p>
        </p:txBody>
      </p:sp>
      <p:pic>
        <p:nvPicPr>
          <p:cNvPr id="3" name="Picture 2">
            <a:extLst>
              <a:ext uri="{FF2B5EF4-FFF2-40B4-BE49-F238E27FC236}">
                <a16:creationId xmlns:a16="http://schemas.microsoft.com/office/drawing/2014/main" id="{0D29D406-2C38-2EBC-3B31-EF4594E242C7}"/>
              </a:ext>
            </a:extLst>
          </p:cNvPr>
          <p:cNvPicPr>
            <a:picLocks noChangeAspect="1"/>
          </p:cNvPicPr>
          <p:nvPr/>
        </p:nvPicPr>
        <p:blipFill>
          <a:blip r:embed="rId3"/>
          <a:srcRect b="10850"/>
          <a:stretch/>
        </p:blipFill>
        <p:spPr>
          <a:xfrm>
            <a:off x="1114169" y="2782637"/>
            <a:ext cx="9963662" cy="2689130"/>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9ED8F8A5-47C8-E1CF-9F67-FDFBB08B08A7}"/>
              </a:ext>
            </a:extLst>
          </p:cNvPr>
          <p:cNvSpPr/>
          <p:nvPr/>
        </p:nvSpPr>
        <p:spPr>
          <a:xfrm>
            <a:off x="1129000" y="3018457"/>
            <a:ext cx="1687646" cy="1875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10" name="Rectangle 9">
            <a:extLst>
              <a:ext uri="{FF2B5EF4-FFF2-40B4-BE49-F238E27FC236}">
                <a16:creationId xmlns:a16="http://schemas.microsoft.com/office/drawing/2014/main" id="{3C30CFBA-685C-2CB7-9521-D4B2917FF20D}"/>
              </a:ext>
            </a:extLst>
          </p:cNvPr>
          <p:cNvSpPr/>
          <p:nvPr/>
        </p:nvSpPr>
        <p:spPr>
          <a:xfrm>
            <a:off x="1685607" y="3961375"/>
            <a:ext cx="574433" cy="15103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ES"/>
          </a:p>
        </p:txBody>
      </p:sp>
      <p:sp>
        <p:nvSpPr>
          <p:cNvPr id="2" name="Footer Placeholder 5">
            <a:extLst>
              <a:ext uri="{FF2B5EF4-FFF2-40B4-BE49-F238E27FC236}">
                <a16:creationId xmlns:a16="http://schemas.microsoft.com/office/drawing/2014/main" id="{F6DE3274-EBC0-C5A5-51DF-3FF175DA3043}"/>
              </a:ext>
            </a:extLst>
          </p:cNvPr>
          <p:cNvSpPr>
            <a:spLocks noGrp="1"/>
          </p:cNvSpPr>
          <p:nvPr>
            <p:ph type="ftr" sz="quarter" idx="30"/>
          </p:nvPr>
        </p:nvSpPr>
        <p:spPr>
          <a:xfrm>
            <a:off x="368414" y="6436177"/>
            <a:ext cx="4908259" cy="136525"/>
          </a:xfrm>
        </p:spPr>
        <p:txBody>
          <a:bodyPr/>
          <a:lstStyle/>
          <a:p>
            <a:r>
              <a:rPr lang="en-US" dirty="0">
                <a:latin typeface="Arial" panose="020B0604020202020204" pitchFamily="34" charset="0"/>
                <a:cs typeface="Arial" panose="020B0604020202020204" pitchFamily="34" charset="0"/>
              </a:rPr>
              <a:t>MINOR HOTELS  | Assignment module</a:t>
            </a:r>
          </a:p>
        </p:txBody>
      </p:sp>
      <p:pic>
        <p:nvPicPr>
          <p:cNvPr id="6" name="Picture 5">
            <a:extLst>
              <a:ext uri="{FF2B5EF4-FFF2-40B4-BE49-F238E27FC236}">
                <a16:creationId xmlns:a16="http://schemas.microsoft.com/office/drawing/2014/main" id="{D8163DDC-1E21-52B3-C0AE-C88C5D13F019}"/>
              </a:ext>
            </a:extLst>
          </p:cNvPr>
          <p:cNvPicPr>
            <a:picLocks noChangeAspect="1"/>
          </p:cNvPicPr>
          <p:nvPr/>
        </p:nvPicPr>
        <p:blipFill>
          <a:blip r:embed="rId4"/>
          <a:stretch>
            <a:fillRect/>
          </a:stretch>
        </p:blipFill>
        <p:spPr>
          <a:xfrm>
            <a:off x="2497239" y="4146680"/>
            <a:ext cx="1603706" cy="1325087"/>
          </a:xfrm>
          <a:prstGeom prst="rect">
            <a:avLst/>
          </a:prstGeom>
        </p:spPr>
      </p:pic>
    </p:spTree>
    <p:extLst>
      <p:ext uri="{BB962C8B-B14F-4D97-AF65-F5344CB8AC3E}">
        <p14:creationId xmlns:p14="http://schemas.microsoft.com/office/powerpoint/2010/main" val="3446104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F4B1-E296-98F6-F318-404EC241F3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46D32B-9CCA-3E84-D0AE-2E02BC6CF2B8}"/>
              </a:ext>
            </a:extLst>
          </p:cNvPr>
          <p:cNvPicPr>
            <a:picLocks noChangeAspect="1"/>
          </p:cNvPicPr>
          <p:nvPr/>
        </p:nvPicPr>
        <p:blipFill>
          <a:blip r:embed="rId3"/>
          <a:stretch>
            <a:fillRect/>
          </a:stretch>
        </p:blipFill>
        <p:spPr>
          <a:xfrm>
            <a:off x="828393" y="3290101"/>
            <a:ext cx="10295512" cy="2568163"/>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64F13CF6-A662-A8F9-B658-42E1D1502382}"/>
              </a:ext>
            </a:extLst>
          </p:cNvPr>
          <p:cNvSpPr>
            <a:spLocks noGrp="1"/>
          </p:cNvSpPr>
          <p:nvPr>
            <p:ph type="body" sz="quarter" idx="13"/>
          </p:nvPr>
        </p:nvSpPr>
        <p:spPr>
          <a:xfrm>
            <a:off x="709516" y="1112661"/>
            <a:ext cx="7889432" cy="2036487"/>
          </a:xfrm>
        </p:spPr>
        <p:txBody>
          <a:bodyPr/>
          <a:lstStyle/>
          <a:p>
            <a:pPr algn="just"/>
            <a:r>
              <a:rPr lang="en-US" sz="1600" dirty="0"/>
              <a:t>You can create your own layout and be able to display:</a:t>
            </a:r>
          </a:p>
          <a:p>
            <a:pPr marL="171450" indent="-171450" algn="just">
              <a:buFont typeface="Wingdings" panose="05000000000000000000" pitchFamily="2" charset="2"/>
              <a:buChar char="ü"/>
            </a:pPr>
            <a:r>
              <a:rPr lang="en-US" sz="1600" dirty="0"/>
              <a:t> Price per night and stay.</a:t>
            </a:r>
          </a:p>
          <a:p>
            <a:pPr marL="171450" indent="-171450" algn="just">
              <a:buFont typeface="Wingdings" panose="05000000000000000000" pitchFamily="2" charset="2"/>
              <a:buChar char="ü"/>
            </a:pPr>
            <a:r>
              <a:rPr lang="en-US" sz="1600" dirty="0"/>
              <a:t> VIP, preferences, loan items, special request.</a:t>
            </a:r>
          </a:p>
          <a:p>
            <a:pPr marL="171450" indent="-171450" algn="just">
              <a:buFont typeface="Wingdings" panose="05000000000000000000" pitchFamily="2" charset="2"/>
              <a:buChar char="ü"/>
            </a:pPr>
            <a:r>
              <a:rPr lang="en-US" sz="1600" dirty="0"/>
              <a:t> Room night per hotel, per chain, ID of the last reservation.</a:t>
            </a:r>
          </a:p>
          <a:p>
            <a:pPr marL="171450" indent="-171450" algn="just">
              <a:buFont typeface="Wingdings" panose="05000000000000000000" pitchFamily="2" charset="2"/>
              <a:buChar char="ü"/>
            </a:pPr>
            <a:r>
              <a:rPr lang="en-US" sz="1600" dirty="0"/>
              <a:t> Matching features column.</a:t>
            </a:r>
          </a:p>
          <a:p>
            <a:pPr marL="171450" indent="-171450" algn="just">
              <a:buFont typeface="Wingdings" panose="05000000000000000000" pitchFamily="2" charset="2"/>
              <a:buChar char="ü"/>
            </a:pPr>
            <a:r>
              <a:rPr lang="en-US" sz="1600" dirty="0"/>
              <a:t> Many more details.</a:t>
            </a:r>
            <a:endParaRPr lang="en-TH" sz="1600" dirty="0"/>
          </a:p>
        </p:txBody>
      </p:sp>
      <p:sp>
        <p:nvSpPr>
          <p:cNvPr id="8" name="Title 7">
            <a:extLst>
              <a:ext uri="{FF2B5EF4-FFF2-40B4-BE49-F238E27FC236}">
                <a16:creationId xmlns:a16="http://schemas.microsoft.com/office/drawing/2014/main" id="{780D6428-3BFC-E0DD-3D75-E5A4EB7C8DD2}"/>
              </a:ext>
            </a:extLst>
          </p:cNvPr>
          <p:cNvSpPr>
            <a:spLocks noGrp="1"/>
          </p:cNvSpPr>
          <p:nvPr>
            <p:ph type="title"/>
          </p:nvPr>
        </p:nvSpPr>
        <p:spPr>
          <a:xfrm>
            <a:off x="591180" y="0"/>
            <a:ext cx="11255821" cy="1112661"/>
          </a:xfrm>
        </p:spPr>
        <p:txBody>
          <a:bodyPr/>
          <a:lstStyle/>
          <a:p>
            <a:r>
              <a:rPr lang="en-US"/>
              <a:t>Room assignment module </a:t>
            </a:r>
          </a:p>
        </p:txBody>
      </p:sp>
      <p:sp>
        <p:nvSpPr>
          <p:cNvPr id="6" name="Footer Placeholder 5">
            <a:extLst>
              <a:ext uri="{FF2B5EF4-FFF2-40B4-BE49-F238E27FC236}">
                <a16:creationId xmlns:a16="http://schemas.microsoft.com/office/drawing/2014/main" id="{FA5FC74A-7A88-C588-3F93-228D265093BD}"/>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Assignment module</a:t>
            </a:r>
          </a:p>
        </p:txBody>
      </p:sp>
      <p:sp>
        <p:nvSpPr>
          <p:cNvPr id="7" name="Slide Number Placeholder 6">
            <a:extLst>
              <a:ext uri="{FF2B5EF4-FFF2-40B4-BE49-F238E27FC236}">
                <a16:creationId xmlns:a16="http://schemas.microsoft.com/office/drawing/2014/main" id="{2F818406-73F4-5CCD-EEB8-A914BCB1FAE9}"/>
              </a:ext>
            </a:extLst>
          </p:cNvPr>
          <p:cNvSpPr>
            <a:spLocks noGrp="1"/>
          </p:cNvSpPr>
          <p:nvPr>
            <p:ph type="sldNum" sz="quarter" idx="31"/>
          </p:nvPr>
        </p:nvSpPr>
        <p:spPr/>
        <p:txBody>
          <a:bodyPr/>
          <a:lstStyle/>
          <a:p>
            <a:fld id="{AF68E7FD-7311-D247-9A21-C4C10E3F1E65}" type="slidenum">
              <a:rPr lang="en-TH" smtClean="0"/>
              <a:pPr/>
              <a:t>26</a:t>
            </a:fld>
            <a:endParaRPr lang="en-TH"/>
          </a:p>
        </p:txBody>
      </p:sp>
    </p:spTree>
    <p:extLst>
      <p:ext uri="{BB962C8B-B14F-4D97-AF65-F5344CB8AC3E}">
        <p14:creationId xmlns:p14="http://schemas.microsoft.com/office/powerpoint/2010/main" val="2894226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EEA9C-B39F-662C-0524-78D08D957BE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C561804-1A22-D2F9-64AE-C566FCCBCF27}"/>
              </a:ext>
            </a:extLst>
          </p:cNvPr>
          <p:cNvPicPr>
            <a:picLocks noChangeAspect="1"/>
          </p:cNvPicPr>
          <p:nvPr/>
        </p:nvPicPr>
        <p:blipFill>
          <a:blip r:embed="rId3"/>
          <a:srcRect l="-1" r="-4840"/>
          <a:stretch/>
        </p:blipFill>
        <p:spPr>
          <a:xfrm>
            <a:off x="929202" y="2892817"/>
            <a:ext cx="10594104" cy="3215919"/>
          </a:xfrm>
          <a:prstGeom prst="rect">
            <a:avLst/>
          </a:prstGeom>
        </p:spPr>
      </p:pic>
      <p:sp>
        <p:nvSpPr>
          <p:cNvPr id="9" name="Text Placeholder 8">
            <a:extLst>
              <a:ext uri="{FF2B5EF4-FFF2-40B4-BE49-F238E27FC236}">
                <a16:creationId xmlns:a16="http://schemas.microsoft.com/office/drawing/2014/main" id="{9822641A-D128-07D4-2671-2773A6842AD9}"/>
              </a:ext>
            </a:extLst>
          </p:cNvPr>
          <p:cNvSpPr>
            <a:spLocks noGrp="1"/>
          </p:cNvSpPr>
          <p:nvPr>
            <p:ph type="body" sz="quarter" idx="13"/>
          </p:nvPr>
        </p:nvSpPr>
        <p:spPr>
          <a:xfrm>
            <a:off x="591180" y="1011574"/>
            <a:ext cx="11009640" cy="2036487"/>
          </a:xfrm>
        </p:spPr>
        <p:txBody>
          <a:bodyPr/>
          <a:lstStyle/>
          <a:p>
            <a:pPr algn="just"/>
            <a:r>
              <a:rPr lang="en-US" sz="1600" dirty="0"/>
              <a:t>Example to know how to understand the results:</a:t>
            </a:r>
          </a:p>
          <a:p>
            <a:pPr marL="285750" indent="-285750" algn="just">
              <a:buFont typeface="Wingdings" panose="05000000000000000000" pitchFamily="2" charset="2"/>
              <a:buChar char="ü"/>
            </a:pPr>
            <a:r>
              <a:rPr lang="en-US" sz="1600" noProof="0" dirty="0"/>
              <a:t>The first reservations have loan </a:t>
            </a:r>
            <a:r>
              <a:rPr lang="en-US" sz="1600" dirty="0"/>
              <a:t>i</a:t>
            </a:r>
            <a:r>
              <a:rPr lang="en-US" sz="1600" noProof="0" dirty="0" err="1"/>
              <a:t>tems</a:t>
            </a:r>
            <a:r>
              <a:rPr lang="en-US" sz="1600" noProof="0" dirty="0"/>
              <a:t> informed, for this reason they are the first ones in the order.</a:t>
            </a:r>
          </a:p>
          <a:p>
            <a:pPr marL="285750" indent="-285750" algn="just">
              <a:buFont typeface="Wingdings" panose="05000000000000000000" pitchFamily="2" charset="2"/>
              <a:buChar char="ü"/>
            </a:pPr>
            <a:r>
              <a:rPr lang="en-US" sz="1600" noProof="0" dirty="0"/>
              <a:t>146 has shower instead of bath</a:t>
            </a:r>
            <a:r>
              <a:rPr lang="en-US" sz="1600" dirty="0"/>
              <a:t>r</a:t>
            </a:r>
            <a:r>
              <a:rPr lang="en-US" sz="1600" noProof="0" dirty="0" err="1"/>
              <a:t>oom</a:t>
            </a:r>
            <a:r>
              <a:rPr lang="en-US" sz="1600" dirty="0"/>
              <a:t>, so room doesn’t match the preference.</a:t>
            </a:r>
            <a:endParaRPr lang="en-US" sz="1600" noProof="0" dirty="0"/>
          </a:p>
          <a:p>
            <a:pPr marL="285750" indent="-285750" algn="just">
              <a:buFont typeface="Wingdings" panose="05000000000000000000" pitchFamily="2" charset="2"/>
              <a:buChar char="ü"/>
            </a:pPr>
            <a:r>
              <a:rPr lang="en-US" sz="1600" noProof="0" dirty="0"/>
              <a:t>224 there are two preferences smoking and no smoking room.</a:t>
            </a:r>
          </a:p>
          <a:p>
            <a:pPr marL="285750" indent="-285750" algn="just">
              <a:buFont typeface="Wingdings" panose="05000000000000000000" pitchFamily="2" charset="2"/>
              <a:buChar char="ü"/>
            </a:pPr>
            <a:r>
              <a:rPr lang="en-US" sz="1600" noProof="0" dirty="0"/>
              <a:t>The reservation with VIP 6 is not in the first positions because this brand has defined 5 VIP levels only</a:t>
            </a:r>
            <a:r>
              <a:rPr lang="en-US" sz="1600"/>
              <a:t>.</a:t>
            </a:r>
            <a:endParaRPr lang="en-US" sz="1600" noProof="0" dirty="0"/>
          </a:p>
          <a:p>
            <a:pPr marL="285750" indent="-285750" algn="just">
              <a:buFont typeface="Wingdings" panose="05000000000000000000" pitchFamily="2" charset="2"/>
              <a:buChar char="ü"/>
            </a:pPr>
            <a:endParaRPr lang="en-US" sz="1600" noProof="0" dirty="0"/>
          </a:p>
        </p:txBody>
      </p:sp>
      <p:sp>
        <p:nvSpPr>
          <p:cNvPr id="8" name="Title 7">
            <a:extLst>
              <a:ext uri="{FF2B5EF4-FFF2-40B4-BE49-F238E27FC236}">
                <a16:creationId xmlns:a16="http://schemas.microsoft.com/office/drawing/2014/main" id="{EB22B420-FAE2-707F-C6E4-47428C0D15B7}"/>
              </a:ext>
            </a:extLst>
          </p:cNvPr>
          <p:cNvSpPr>
            <a:spLocks noGrp="1"/>
          </p:cNvSpPr>
          <p:nvPr>
            <p:ph type="title"/>
          </p:nvPr>
        </p:nvSpPr>
        <p:spPr>
          <a:xfrm>
            <a:off x="591180" y="0"/>
            <a:ext cx="11255821" cy="1112661"/>
          </a:xfrm>
        </p:spPr>
        <p:txBody>
          <a:bodyPr/>
          <a:lstStyle/>
          <a:p>
            <a:r>
              <a:rPr lang="en-US"/>
              <a:t>Room assignment module </a:t>
            </a:r>
          </a:p>
        </p:txBody>
      </p:sp>
      <p:sp>
        <p:nvSpPr>
          <p:cNvPr id="6" name="Footer Placeholder 5">
            <a:extLst>
              <a:ext uri="{FF2B5EF4-FFF2-40B4-BE49-F238E27FC236}">
                <a16:creationId xmlns:a16="http://schemas.microsoft.com/office/drawing/2014/main" id="{A216B688-17B0-AC53-D523-BC6C3A13BD7A}"/>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Assignment module</a:t>
            </a:r>
          </a:p>
        </p:txBody>
      </p:sp>
      <p:sp>
        <p:nvSpPr>
          <p:cNvPr id="7" name="Slide Number Placeholder 6">
            <a:extLst>
              <a:ext uri="{FF2B5EF4-FFF2-40B4-BE49-F238E27FC236}">
                <a16:creationId xmlns:a16="http://schemas.microsoft.com/office/drawing/2014/main" id="{91D04640-B266-C669-9347-576C0E92ECF1}"/>
              </a:ext>
            </a:extLst>
          </p:cNvPr>
          <p:cNvSpPr>
            <a:spLocks noGrp="1"/>
          </p:cNvSpPr>
          <p:nvPr>
            <p:ph type="sldNum" sz="quarter" idx="31"/>
          </p:nvPr>
        </p:nvSpPr>
        <p:spPr/>
        <p:txBody>
          <a:bodyPr/>
          <a:lstStyle/>
          <a:p>
            <a:fld id="{AF68E7FD-7311-D247-9A21-C4C10E3F1E65}" type="slidenum">
              <a:rPr lang="en-TH" smtClean="0"/>
              <a:pPr/>
              <a:t>27</a:t>
            </a:fld>
            <a:endParaRPr lang="en-TH"/>
          </a:p>
        </p:txBody>
      </p:sp>
      <p:sp>
        <p:nvSpPr>
          <p:cNvPr id="13" name="Rectangle 12">
            <a:extLst>
              <a:ext uri="{FF2B5EF4-FFF2-40B4-BE49-F238E27FC236}">
                <a16:creationId xmlns:a16="http://schemas.microsoft.com/office/drawing/2014/main" id="{87550CB7-5B49-DBEF-5255-F88AFFAD52C6}"/>
              </a:ext>
            </a:extLst>
          </p:cNvPr>
          <p:cNvSpPr/>
          <p:nvPr/>
        </p:nvSpPr>
        <p:spPr>
          <a:xfrm>
            <a:off x="2389536" y="5897295"/>
            <a:ext cx="4468464" cy="211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207E3A1D-445C-3FEE-9706-218D00675D98}"/>
              </a:ext>
            </a:extLst>
          </p:cNvPr>
          <p:cNvSpPr/>
          <p:nvPr/>
        </p:nvSpPr>
        <p:spPr>
          <a:xfrm>
            <a:off x="1623303" y="3994696"/>
            <a:ext cx="766233" cy="4779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18">
            <a:extLst>
              <a:ext uri="{FF2B5EF4-FFF2-40B4-BE49-F238E27FC236}">
                <a16:creationId xmlns:a16="http://schemas.microsoft.com/office/drawing/2014/main" id="{A597BA55-434E-E6C7-E9F4-7197DC2C9ED1}"/>
              </a:ext>
            </a:extLst>
          </p:cNvPr>
          <p:cNvSpPr/>
          <p:nvPr/>
        </p:nvSpPr>
        <p:spPr>
          <a:xfrm>
            <a:off x="5183921" y="3570949"/>
            <a:ext cx="1590952" cy="4779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11818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485FB53-6821-064B-EABB-4EE3DB13601A}"/>
              </a:ext>
            </a:extLst>
          </p:cNvPr>
          <p:cNvSpPr>
            <a:spLocks noGrp="1"/>
          </p:cNvSpPr>
          <p:nvPr>
            <p:ph type="ctrTitle"/>
          </p:nvPr>
        </p:nvSpPr>
        <p:spPr/>
        <p:txBody>
          <a:bodyPr/>
          <a:lstStyle/>
          <a:p>
            <a:r>
              <a:rPr lang="en-TH"/>
              <a:t>Thank </a:t>
            </a:r>
            <a:r>
              <a:rPr lang="es-ES"/>
              <a:t>y</a:t>
            </a:r>
            <a:r>
              <a:rPr lang="en-TH"/>
              <a:t>ou</a:t>
            </a:r>
          </a:p>
        </p:txBody>
      </p:sp>
      <p:sp>
        <p:nvSpPr>
          <p:cNvPr id="7" name="Footer Placeholder 6">
            <a:extLst>
              <a:ext uri="{FF2B5EF4-FFF2-40B4-BE49-F238E27FC236}">
                <a16:creationId xmlns:a16="http://schemas.microsoft.com/office/drawing/2014/main" id="{57ECA40C-83D4-F2A9-039A-EA585DA9EB48}"/>
              </a:ext>
            </a:extLst>
          </p:cNvPr>
          <p:cNvSpPr>
            <a:spLocks noGrp="1"/>
          </p:cNvSpPr>
          <p:nvPr>
            <p:ph type="ftr" sz="quarter" idx="4294967295"/>
          </p:nvPr>
        </p:nvSpPr>
        <p:spPr>
          <a:xfrm>
            <a:off x="0" y="6435725"/>
            <a:ext cx="4908550" cy="136525"/>
          </a:xfrm>
        </p:spPr>
        <p:txBody>
          <a:bodyPr/>
          <a:lstStyle/>
          <a:p>
            <a:r>
              <a:rPr lang="en-US"/>
              <a:t>MINOR HOTELS  |  PRESENTATION TITLE</a:t>
            </a:r>
          </a:p>
        </p:txBody>
      </p:sp>
      <p:sp>
        <p:nvSpPr>
          <p:cNvPr id="8" name="Slide Number Placeholder 7">
            <a:extLst>
              <a:ext uri="{FF2B5EF4-FFF2-40B4-BE49-F238E27FC236}">
                <a16:creationId xmlns:a16="http://schemas.microsoft.com/office/drawing/2014/main" id="{60F5B7B4-0D75-5817-7EC6-EA3F73784F7A}"/>
              </a:ext>
            </a:extLst>
          </p:cNvPr>
          <p:cNvSpPr>
            <a:spLocks noGrp="1"/>
          </p:cNvSpPr>
          <p:nvPr>
            <p:ph type="sldNum" sz="quarter" idx="4294967295"/>
          </p:nvPr>
        </p:nvSpPr>
        <p:spPr>
          <a:xfrm>
            <a:off x="11566525" y="6435725"/>
            <a:ext cx="625475" cy="136525"/>
          </a:xfrm>
        </p:spPr>
        <p:txBody>
          <a:bodyPr/>
          <a:lstStyle/>
          <a:p>
            <a:fld id="{AF68E7FD-7311-D247-9A21-C4C10E3F1E65}" type="slidenum">
              <a:rPr lang="en-TH" smtClean="0"/>
              <a:pPr/>
              <a:t>28</a:t>
            </a:fld>
            <a:endParaRPr lang="en-TH"/>
          </a:p>
        </p:txBody>
      </p:sp>
    </p:spTree>
    <p:extLst>
      <p:ext uri="{BB962C8B-B14F-4D97-AF65-F5344CB8AC3E}">
        <p14:creationId xmlns:p14="http://schemas.microsoft.com/office/powerpoint/2010/main" val="3900222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B433-DEDA-72AD-3C72-414B6844D39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2F96689-7DC7-EACC-211E-45CFAF5EC7F2}"/>
              </a:ext>
            </a:extLst>
          </p:cNvPr>
          <p:cNvSpPr>
            <a:spLocks noGrp="1"/>
          </p:cNvSpPr>
          <p:nvPr>
            <p:ph type="body" sz="quarter" idx="13"/>
          </p:nvPr>
        </p:nvSpPr>
        <p:spPr>
          <a:xfrm>
            <a:off x="577554" y="1188429"/>
            <a:ext cx="7269491" cy="475193"/>
          </a:xfrm>
        </p:spPr>
        <p:txBody>
          <a:bodyPr/>
          <a:lstStyle/>
          <a:p>
            <a:pPr algn="just">
              <a:lnSpc>
                <a:spcPct val="100000"/>
              </a:lnSpc>
              <a:spcBef>
                <a:spcPts val="0"/>
              </a:spcBef>
            </a:pPr>
            <a:r>
              <a:rPr lang="en-US" sz="1800" dirty="0"/>
              <a:t>Where is it located on the menu?</a:t>
            </a:r>
            <a:endParaRPr lang="en-TH" sz="1800" dirty="0"/>
          </a:p>
        </p:txBody>
      </p:sp>
      <p:sp>
        <p:nvSpPr>
          <p:cNvPr id="8" name="Title 7">
            <a:extLst>
              <a:ext uri="{FF2B5EF4-FFF2-40B4-BE49-F238E27FC236}">
                <a16:creationId xmlns:a16="http://schemas.microsoft.com/office/drawing/2014/main" id="{B938704F-B96D-7C8C-77AF-87BD4B592236}"/>
              </a:ext>
            </a:extLst>
          </p:cNvPr>
          <p:cNvSpPr>
            <a:spLocks noGrp="1"/>
          </p:cNvSpPr>
          <p:nvPr>
            <p:ph type="title"/>
          </p:nvPr>
        </p:nvSpPr>
        <p:spPr>
          <a:xfrm>
            <a:off x="548659" y="0"/>
            <a:ext cx="11321762" cy="1137727"/>
          </a:xfrm>
        </p:spPr>
        <p:txBody>
          <a:bodyPr/>
          <a:lstStyle/>
          <a:p>
            <a:r>
              <a:rPr lang="en-US" dirty="0"/>
              <a:t>Room rack</a:t>
            </a:r>
          </a:p>
        </p:txBody>
      </p:sp>
      <p:sp>
        <p:nvSpPr>
          <p:cNvPr id="6" name="Footer Placeholder 5">
            <a:extLst>
              <a:ext uri="{FF2B5EF4-FFF2-40B4-BE49-F238E27FC236}">
                <a16:creationId xmlns:a16="http://schemas.microsoft.com/office/drawing/2014/main" id="{5F8A01AD-6AF2-4D10-5C7C-F9DED6261F8C}"/>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pic>
        <p:nvPicPr>
          <p:cNvPr id="16" name="Picture 15">
            <a:extLst>
              <a:ext uri="{FF2B5EF4-FFF2-40B4-BE49-F238E27FC236}">
                <a16:creationId xmlns:a16="http://schemas.microsoft.com/office/drawing/2014/main" id="{48ABC6BF-AA39-A0A7-D5CB-ED459185D26D}"/>
              </a:ext>
            </a:extLst>
          </p:cNvPr>
          <p:cNvPicPr>
            <a:picLocks noChangeAspect="1"/>
          </p:cNvPicPr>
          <p:nvPr/>
        </p:nvPicPr>
        <p:blipFill>
          <a:blip r:embed="rId2"/>
          <a:stretch>
            <a:fillRect/>
          </a:stretch>
        </p:blipFill>
        <p:spPr>
          <a:xfrm>
            <a:off x="3498465" y="1863667"/>
            <a:ext cx="4732112" cy="3846570"/>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27120C11-4E85-8639-C86C-BCCF043A6896}"/>
              </a:ext>
            </a:extLst>
          </p:cNvPr>
          <p:cNvSpPr/>
          <p:nvPr/>
        </p:nvSpPr>
        <p:spPr>
          <a:xfrm>
            <a:off x="4141878" y="4310698"/>
            <a:ext cx="2697461" cy="2243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8416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36AFC-17D7-FE5C-37B9-07B8E937B29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8E6F447-C6FF-95F6-9C31-875F106B4919}"/>
              </a:ext>
            </a:extLst>
          </p:cNvPr>
          <p:cNvPicPr>
            <a:picLocks noChangeAspect="1"/>
          </p:cNvPicPr>
          <p:nvPr/>
        </p:nvPicPr>
        <p:blipFill>
          <a:blip r:embed="rId2"/>
          <a:stretch>
            <a:fillRect/>
          </a:stretch>
        </p:blipFill>
        <p:spPr>
          <a:xfrm>
            <a:off x="5815548" y="826937"/>
            <a:ext cx="6039160" cy="4686541"/>
          </a:xfrm>
          <a:prstGeom prst="rect">
            <a:avLst/>
          </a:prstGeom>
          <a:ln>
            <a:noFill/>
          </a:ln>
          <a:effectLst>
            <a:outerShdw blurRad="190500" algn="tl" rotWithShape="0">
              <a:srgbClr val="000000">
                <a:alpha val="70000"/>
              </a:srgbClr>
            </a:outerShdw>
          </a:effectLst>
        </p:spPr>
      </p:pic>
      <p:sp>
        <p:nvSpPr>
          <p:cNvPr id="9" name="Text Placeholder 8">
            <a:extLst>
              <a:ext uri="{FF2B5EF4-FFF2-40B4-BE49-F238E27FC236}">
                <a16:creationId xmlns:a16="http://schemas.microsoft.com/office/drawing/2014/main" id="{619E19D1-7AFD-914C-4AEB-9C2F631AE0F0}"/>
              </a:ext>
            </a:extLst>
          </p:cNvPr>
          <p:cNvSpPr>
            <a:spLocks noGrp="1"/>
          </p:cNvSpPr>
          <p:nvPr>
            <p:ph type="body" sz="quarter" idx="13"/>
          </p:nvPr>
        </p:nvSpPr>
        <p:spPr>
          <a:xfrm>
            <a:off x="337292" y="724514"/>
            <a:ext cx="5180862" cy="5012204"/>
          </a:xfrm>
        </p:spPr>
        <p:txBody>
          <a:bodyPr/>
          <a:lstStyle/>
          <a:p>
            <a:pPr algn="just">
              <a:lnSpc>
                <a:spcPct val="100000"/>
              </a:lnSpc>
              <a:spcBef>
                <a:spcPts val="0"/>
              </a:spcBef>
            </a:pPr>
            <a:r>
              <a:rPr lang="en-US" sz="1800" dirty="0"/>
              <a:t>The </a:t>
            </a:r>
            <a:r>
              <a:rPr lang="en-US" sz="1800" i="1" dirty="0"/>
              <a:t>Room rack </a:t>
            </a:r>
            <a:r>
              <a:rPr lang="en-US" sz="1800" dirty="0"/>
              <a:t>has been improved with more icons and options:</a:t>
            </a:r>
          </a:p>
          <a:p>
            <a:pPr algn="just">
              <a:lnSpc>
                <a:spcPct val="100000"/>
              </a:lnSpc>
              <a:spcBef>
                <a:spcPts val="0"/>
              </a:spcBef>
            </a:pPr>
            <a:endParaRPr lang="en-US" sz="1800" dirty="0"/>
          </a:p>
          <a:p>
            <a:pPr marL="228600" indent="-228600" algn="just">
              <a:lnSpc>
                <a:spcPct val="100000"/>
              </a:lnSpc>
              <a:spcBef>
                <a:spcPts val="0"/>
              </a:spcBef>
              <a:buAutoNum type="arabicParenR"/>
            </a:pPr>
            <a:r>
              <a:rPr lang="en-US" sz="1800" u="sng" dirty="0"/>
              <a:t>Extra bed and cot columns</a:t>
            </a:r>
            <a:r>
              <a:rPr lang="en-US" sz="1800" dirty="0"/>
              <a:t>: this “-” sign means that the room doesn´t allow extra bed and/or cot.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i="1" u="sng" dirty="0"/>
              <a:t>Loan items</a:t>
            </a:r>
            <a:r>
              <a:rPr lang="en-US" sz="1800" dirty="0"/>
              <a:t>: option to add/remove a “physical” extra bed and cot from rooms for the current day.</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Font typeface="Arial" panose="020B0604020202020204" pitchFamily="34" charset="0"/>
              <a:buAutoNum type="arabicParenR"/>
            </a:pPr>
            <a:r>
              <a:rPr lang="en-US" sz="1800" i="1" u="sng" dirty="0"/>
              <a:t>Search bookings</a:t>
            </a:r>
            <a:r>
              <a:rPr lang="en-US" sz="1800" dirty="0"/>
              <a:t>: TMS proposes reservations by selecting the room line, clicking on </a:t>
            </a:r>
            <a:r>
              <a:rPr lang="en-US" sz="1800" i="1" dirty="0"/>
              <a:t>Search bookings</a:t>
            </a:r>
            <a:r>
              <a:rPr lang="en-US" sz="1800" dirty="0"/>
              <a:t>. </a:t>
            </a:r>
          </a:p>
          <a:p>
            <a:pPr marL="228600" indent="-228600" algn="just">
              <a:lnSpc>
                <a:spcPct val="100000"/>
              </a:lnSpc>
              <a:spcBef>
                <a:spcPts val="0"/>
              </a:spcBef>
              <a:buFont typeface="Arial" panose="020B0604020202020204" pitchFamily="34" charset="0"/>
              <a:buAutoNum type="arabicParenR"/>
            </a:pPr>
            <a:endParaRPr lang="en-US" sz="1800" dirty="0"/>
          </a:p>
          <a:p>
            <a:pPr marL="228600" indent="-228600" algn="just">
              <a:lnSpc>
                <a:spcPct val="100000"/>
              </a:lnSpc>
              <a:spcBef>
                <a:spcPts val="0"/>
              </a:spcBef>
              <a:buAutoNum type="arabicParenR"/>
            </a:pPr>
            <a:r>
              <a:rPr lang="en-US" sz="1800" u="sng" dirty="0"/>
              <a:t>Drag and drop option</a:t>
            </a:r>
            <a:r>
              <a:rPr lang="en-US" sz="1800" dirty="0"/>
              <a:t>. Change the </a:t>
            </a:r>
            <a:r>
              <a:rPr lang="en-US" sz="1800" u="sng" dirty="0"/>
              <a:t>reservation assignment </a:t>
            </a:r>
            <a:r>
              <a:rPr lang="en-US" sz="1800" dirty="0"/>
              <a:t>and </a:t>
            </a:r>
            <a:r>
              <a:rPr lang="en-US" sz="1800" u="sng" dirty="0"/>
              <a:t>loan items</a:t>
            </a:r>
            <a:r>
              <a:rPr lang="en-US" sz="1800" dirty="0"/>
              <a:t> by selecting the room line and simply moving it.</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Filter menu</a:t>
            </a:r>
            <a:r>
              <a:rPr lang="en-US" sz="1800" dirty="0"/>
              <a:t> on the same screen.</a:t>
            </a:r>
          </a:p>
          <a:p>
            <a:pPr marL="228600" indent="-228600" algn="just">
              <a:lnSpc>
                <a:spcPct val="100000"/>
              </a:lnSpc>
              <a:spcBef>
                <a:spcPts val="0"/>
              </a:spcBef>
              <a:buAutoNum type="arabicParenR"/>
            </a:pPr>
            <a:endParaRPr lang="en-US" sz="1800" dirty="0"/>
          </a:p>
          <a:p>
            <a:pPr marL="228600" indent="-228600" algn="just">
              <a:lnSpc>
                <a:spcPct val="100000"/>
              </a:lnSpc>
              <a:spcBef>
                <a:spcPts val="0"/>
              </a:spcBef>
              <a:buAutoNum type="arabicParenR"/>
            </a:pPr>
            <a:r>
              <a:rPr lang="en-US" sz="1800" u="sng" dirty="0"/>
              <a:t>New icons</a:t>
            </a:r>
            <a:r>
              <a:rPr lang="en-US" sz="1800" dirty="0"/>
              <a:t> (including </a:t>
            </a:r>
            <a:r>
              <a:rPr lang="en-US" sz="1800" u="sng" dirty="0"/>
              <a:t>day use</a:t>
            </a:r>
            <a:r>
              <a:rPr lang="en-US" sz="1800" dirty="0"/>
              <a:t>) visible on the reservations.</a:t>
            </a:r>
          </a:p>
          <a:p>
            <a:pPr algn="just"/>
            <a:endParaRPr lang="en-TH" sz="1800" dirty="0"/>
          </a:p>
        </p:txBody>
      </p:sp>
      <p:sp>
        <p:nvSpPr>
          <p:cNvPr id="8" name="Title 7">
            <a:extLst>
              <a:ext uri="{FF2B5EF4-FFF2-40B4-BE49-F238E27FC236}">
                <a16:creationId xmlns:a16="http://schemas.microsoft.com/office/drawing/2014/main" id="{51117082-8622-7C53-0936-5ECFB859CEFF}"/>
              </a:ext>
            </a:extLst>
          </p:cNvPr>
          <p:cNvSpPr>
            <a:spLocks noGrp="1"/>
          </p:cNvSpPr>
          <p:nvPr>
            <p:ph type="title"/>
          </p:nvPr>
        </p:nvSpPr>
        <p:spPr>
          <a:xfrm>
            <a:off x="435119" y="-225210"/>
            <a:ext cx="11321762" cy="1137727"/>
          </a:xfrm>
        </p:spPr>
        <p:txBody>
          <a:bodyPr/>
          <a:lstStyle/>
          <a:p>
            <a:r>
              <a:rPr lang="en-US" dirty="0"/>
              <a:t>Room rack</a:t>
            </a:r>
          </a:p>
        </p:txBody>
      </p:sp>
      <p:sp>
        <p:nvSpPr>
          <p:cNvPr id="6" name="Footer Placeholder 5">
            <a:extLst>
              <a:ext uri="{FF2B5EF4-FFF2-40B4-BE49-F238E27FC236}">
                <a16:creationId xmlns:a16="http://schemas.microsoft.com/office/drawing/2014/main" id="{B32728AC-E9E1-DEDA-9F58-12157EF8CC1D}"/>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F195D569-F895-6FE0-010C-71B5191AB541}"/>
              </a:ext>
            </a:extLst>
          </p:cNvPr>
          <p:cNvSpPr>
            <a:spLocks noGrp="1"/>
          </p:cNvSpPr>
          <p:nvPr>
            <p:ph type="sldNum" sz="quarter" idx="31"/>
          </p:nvPr>
        </p:nvSpPr>
        <p:spPr/>
        <p:txBody>
          <a:bodyPr/>
          <a:lstStyle/>
          <a:p>
            <a:fld id="{AF68E7FD-7311-D247-9A21-C4C10E3F1E65}" type="slidenum">
              <a:rPr lang="en-TH" smtClean="0"/>
              <a:pPr/>
              <a:t>4</a:t>
            </a:fld>
            <a:endParaRPr lang="en-TH"/>
          </a:p>
        </p:txBody>
      </p:sp>
      <p:sp>
        <p:nvSpPr>
          <p:cNvPr id="15" name="Rectangle 14">
            <a:extLst>
              <a:ext uri="{FF2B5EF4-FFF2-40B4-BE49-F238E27FC236}">
                <a16:creationId xmlns:a16="http://schemas.microsoft.com/office/drawing/2014/main" id="{158483A3-12C4-60DC-0B39-8CBD579D97A6}"/>
              </a:ext>
            </a:extLst>
          </p:cNvPr>
          <p:cNvSpPr/>
          <p:nvPr/>
        </p:nvSpPr>
        <p:spPr>
          <a:xfrm>
            <a:off x="7162414" y="1979105"/>
            <a:ext cx="715108" cy="35343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92ED0C46-59B8-0921-0C33-8DB4BECDF0E5}"/>
              </a:ext>
            </a:extLst>
          </p:cNvPr>
          <p:cNvSpPr/>
          <p:nvPr/>
        </p:nvSpPr>
        <p:spPr>
          <a:xfrm>
            <a:off x="10359766" y="1036825"/>
            <a:ext cx="593868" cy="167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2">
            <a:extLst>
              <a:ext uri="{FF2B5EF4-FFF2-40B4-BE49-F238E27FC236}">
                <a16:creationId xmlns:a16="http://schemas.microsoft.com/office/drawing/2014/main" id="{A6838526-F96D-826E-72D6-DD67ACE9AB1F}"/>
              </a:ext>
            </a:extLst>
          </p:cNvPr>
          <p:cNvSpPr/>
          <p:nvPr/>
        </p:nvSpPr>
        <p:spPr>
          <a:xfrm>
            <a:off x="5815548" y="1261596"/>
            <a:ext cx="406827" cy="2004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10">
            <a:extLst>
              <a:ext uri="{FF2B5EF4-FFF2-40B4-BE49-F238E27FC236}">
                <a16:creationId xmlns:a16="http://schemas.microsoft.com/office/drawing/2014/main" id="{E655FA70-9A4B-1277-617A-25485B2734E3}"/>
              </a:ext>
            </a:extLst>
          </p:cNvPr>
          <p:cNvSpPr/>
          <p:nvPr/>
        </p:nvSpPr>
        <p:spPr>
          <a:xfrm>
            <a:off x="11012038" y="1025822"/>
            <a:ext cx="697541" cy="1784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4" name="TextBox 3">
            <a:extLst>
              <a:ext uri="{FF2B5EF4-FFF2-40B4-BE49-F238E27FC236}">
                <a16:creationId xmlns:a16="http://schemas.microsoft.com/office/drawing/2014/main" id="{11B10CD3-FCC4-84CB-58E3-0B4B9B142888}"/>
              </a:ext>
            </a:extLst>
          </p:cNvPr>
          <p:cNvSpPr txBox="1"/>
          <p:nvPr/>
        </p:nvSpPr>
        <p:spPr>
          <a:xfrm>
            <a:off x="7310373" y="1654122"/>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1)</a:t>
            </a:r>
          </a:p>
        </p:txBody>
      </p:sp>
      <p:sp useBgFill="1">
        <p:nvSpPr>
          <p:cNvPr id="12" name="TextBox 11">
            <a:extLst>
              <a:ext uri="{FF2B5EF4-FFF2-40B4-BE49-F238E27FC236}">
                <a16:creationId xmlns:a16="http://schemas.microsoft.com/office/drawing/2014/main" id="{1F89FF99-476B-3332-B3E8-9BA9BB85D0E3}"/>
              </a:ext>
            </a:extLst>
          </p:cNvPr>
          <p:cNvSpPr txBox="1"/>
          <p:nvPr/>
        </p:nvSpPr>
        <p:spPr>
          <a:xfrm>
            <a:off x="11188744" y="724514"/>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3)</a:t>
            </a:r>
          </a:p>
        </p:txBody>
      </p:sp>
      <p:sp useBgFill="1">
        <p:nvSpPr>
          <p:cNvPr id="13" name="TextBox 12">
            <a:extLst>
              <a:ext uri="{FF2B5EF4-FFF2-40B4-BE49-F238E27FC236}">
                <a16:creationId xmlns:a16="http://schemas.microsoft.com/office/drawing/2014/main" id="{6E8BA112-19F3-AD1B-59D4-62E7593E473A}"/>
              </a:ext>
            </a:extLst>
          </p:cNvPr>
          <p:cNvSpPr txBox="1"/>
          <p:nvPr/>
        </p:nvSpPr>
        <p:spPr>
          <a:xfrm>
            <a:off x="10484636" y="724514"/>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2)</a:t>
            </a:r>
          </a:p>
        </p:txBody>
      </p:sp>
      <p:sp useBgFill="1">
        <p:nvSpPr>
          <p:cNvPr id="14" name="TextBox 13">
            <a:extLst>
              <a:ext uri="{FF2B5EF4-FFF2-40B4-BE49-F238E27FC236}">
                <a16:creationId xmlns:a16="http://schemas.microsoft.com/office/drawing/2014/main" id="{027BAA5B-3BEF-9A55-BC62-ECC7464A0191}"/>
              </a:ext>
            </a:extLst>
          </p:cNvPr>
          <p:cNvSpPr txBox="1"/>
          <p:nvPr/>
        </p:nvSpPr>
        <p:spPr>
          <a:xfrm>
            <a:off x="6253873" y="1204248"/>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5)</a:t>
            </a:r>
          </a:p>
        </p:txBody>
      </p:sp>
      <p:pic>
        <p:nvPicPr>
          <p:cNvPr id="19" name="Picture 18">
            <a:extLst>
              <a:ext uri="{FF2B5EF4-FFF2-40B4-BE49-F238E27FC236}">
                <a16:creationId xmlns:a16="http://schemas.microsoft.com/office/drawing/2014/main" id="{1912D297-0E53-B0BB-E1CF-F567A04CBD80}"/>
              </a:ext>
            </a:extLst>
          </p:cNvPr>
          <p:cNvPicPr>
            <a:picLocks noChangeAspect="1"/>
          </p:cNvPicPr>
          <p:nvPr/>
        </p:nvPicPr>
        <p:blipFill>
          <a:blip r:embed="rId3"/>
          <a:srcRect l="37623" t="15840" r="1" b="21754"/>
          <a:stretch/>
        </p:blipFill>
        <p:spPr>
          <a:xfrm>
            <a:off x="9878896" y="3092365"/>
            <a:ext cx="1215373" cy="132307"/>
          </a:xfrm>
          <a:prstGeom prst="rect">
            <a:avLst/>
          </a:prstGeom>
        </p:spPr>
      </p:pic>
      <p:sp useBgFill="1">
        <p:nvSpPr>
          <p:cNvPr id="10" name="TextBox 9">
            <a:extLst>
              <a:ext uri="{FF2B5EF4-FFF2-40B4-BE49-F238E27FC236}">
                <a16:creationId xmlns:a16="http://schemas.microsoft.com/office/drawing/2014/main" id="{AC723F73-C095-2935-85DA-C679C0EF455D}"/>
              </a:ext>
            </a:extLst>
          </p:cNvPr>
          <p:cNvSpPr txBox="1"/>
          <p:nvPr/>
        </p:nvSpPr>
        <p:spPr>
          <a:xfrm>
            <a:off x="10575849" y="3022768"/>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6)</a:t>
            </a:r>
          </a:p>
        </p:txBody>
      </p:sp>
      <p:sp useBgFill="1">
        <p:nvSpPr>
          <p:cNvPr id="22" name="TextBox 21">
            <a:extLst>
              <a:ext uri="{FF2B5EF4-FFF2-40B4-BE49-F238E27FC236}">
                <a16:creationId xmlns:a16="http://schemas.microsoft.com/office/drawing/2014/main" id="{EB525BBE-A99C-B0C7-A87F-C07B6BB74981}"/>
              </a:ext>
            </a:extLst>
          </p:cNvPr>
          <p:cNvSpPr txBox="1"/>
          <p:nvPr/>
        </p:nvSpPr>
        <p:spPr>
          <a:xfrm>
            <a:off x="8117075" y="4130524"/>
            <a:ext cx="344128" cy="261610"/>
          </a:xfrm>
          <a:prstGeom prst="rect">
            <a:avLst/>
          </a:prstGeom>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p>
            <a:pPr algn="ctr"/>
            <a:r>
              <a:rPr lang="es-ES" sz="1100" b="1" dirty="0">
                <a:solidFill>
                  <a:srgbClr val="0A3451"/>
                </a:solidFill>
              </a:rPr>
              <a:t>4)</a:t>
            </a:r>
          </a:p>
        </p:txBody>
      </p:sp>
      <p:sp>
        <p:nvSpPr>
          <p:cNvPr id="23" name="Rectangle 22">
            <a:extLst>
              <a:ext uri="{FF2B5EF4-FFF2-40B4-BE49-F238E27FC236}">
                <a16:creationId xmlns:a16="http://schemas.microsoft.com/office/drawing/2014/main" id="{C3EEBC2A-807A-50B6-FCAF-3812A153F203}"/>
              </a:ext>
            </a:extLst>
          </p:cNvPr>
          <p:cNvSpPr/>
          <p:nvPr/>
        </p:nvSpPr>
        <p:spPr>
          <a:xfrm>
            <a:off x="9842217" y="3069305"/>
            <a:ext cx="697541" cy="1784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446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uiExpand="1" animBg="1"/>
      <p:bldP spid="2" grpId="0" uiExpand="1" animBg="1"/>
      <p:bldP spid="3" grpId="0" animBg="1"/>
      <p:bldP spid="11" grpId="0" uiExpand="1" animBg="1"/>
      <p:bldP spid="4" grpId="0" uiExpand="1" animBg="1"/>
      <p:bldP spid="12" grpId="0" uiExpand="1" animBg="1"/>
      <p:bldP spid="13" grpId="0" uiExpand="1" animBg="1"/>
      <p:bldP spid="14" grpId="0" uiExpand="1" animBg="1"/>
      <p:bldP spid="10" grpId="0" animBg="1"/>
      <p:bldP spid="22" grpId="0" uiExpand="1" animBg="1"/>
      <p:bldP spid="23" grpId="0" uiExpan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0158-47FC-CBD9-404F-906CF47B7D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C5BAA6C-0DDF-CBC9-BF4D-95CD13940189}"/>
              </a:ext>
            </a:extLst>
          </p:cNvPr>
          <p:cNvPicPr>
            <a:picLocks noChangeAspect="1"/>
          </p:cNvPicPr>
          <p:nvPr/>
        </p:nvPicPr>
        <p:blipFill>
          <a:blip r:embed="rId2"/>
          <a:srcRect b="23742"/>
          <a:stretch/>
        </p:blipFill>
        <p:spPr>
          <a:xfrm>
            <a:off x="1961791" y="1584327"/>
            <a:ext cx="8268417" cy="4213214"/>
          </a:xfrm>
          <a:prstGeom prst="rect">
            <a:avLst/>
          </a:prstGeom>
          <a:effectLst>
            <a:outerShdw blurRad="63500" sx="102000" sy="102000" algn="ctr" rotWithShape="0">
              <a:prstClr val="black">
                <a:alpha val="40000"/>
              </a:prstClr>
            </a:outerShdw>
          </a:effectLst>
        </p:spPr>
      </p:pic>
      <p:sp>
        <p:nvSpPr>
          <p:cNvPr id="8" name="Title 7">
            <a:extLst>
              <a:ext uri="{FF2B5EF4-FFF2-40B4-BE49-F238E27FC236}">
                <a16:creationId xmlns:a16="http://schemas.microsoft.com/office/drawing/2014/main" id="{EA37848E-8280-89E4-98A5-DAB37F6DFF2D}"/>
              </a:ext>
            </a:extLst>
          </p:cNvPr>
          <p:cNvSpPr>
            <a:spLocks noGrp="1"/>
          </p:cNvSpPr>
          <p:nvPr>
            <p:ph type="title"/>
          </p:nvPr>
        </p:nvSpPr>
        <p:spPr>
          <a:xfrm>
            <a:off x="457693" y="0"/>
            <a:ext cx="11412727" cy="1137727"/>
          </a:xfrm>
        </p:spPr>
        <p:txBody>
          <a:bodyPr/>
          <a:lstStyle/>
          <a:p>
            <a:r>
              <a:rPr lang="en-US"/>
              <a:t>Room rack</a:t>
            </a:r>
          </a:p>
        </p:txBody>
      </p:sp>
      <p:sp>
        <p:nvSpPr>
          <p:cNvPr id="6" name="Footer Placeholder 5">
            <a:extLst>
              <a:ext uri="{FF2B5EF4-FFF2-40B4-BE49-F238E27FC236}">
                <a16:creationId xmlns:a16="http://schemas.microsoft.com/office/drawing/2014/main" id="{C666EBD6-4D86-A290-E7B7-5AAB82B57E47}"/>
              </a:ext>
            </a:extLst>
          </p:cNvPr>
          <p:cNvSpPr>
            <a:spLocks noGrp="1"/>
          </p:cNvSpPr>
          <p:nvPr>
            <p:ph type="ftr" sz="quarter" idx="3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AAE98C1A-D6A0-6A6A-5338-1A2B3A1AEA94}"/>
              </a:ext>
            </a:extLst>
          </p:cNvPr>
          <p:cNvSpPr>
            <a:spLocks noGrp="1"/>
          </p:cNvSpPr>
          <p:nvPr>
            <p:ph type="sldNum" sz="quarter" idx="3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8E7FD-7311-D247-9A21-C4C10E3F1E65}" type="slidenum">
              <a:rPr kumimoji="0" lang="en-TH" sz="700" b="0" i="0" u="none" strike="noStrike" kern="1200" cap="none" spc="150" normalizeH="0" baseline="0" noProof="0" smtClean="0">
                <a:ln>
                  <a:noFill/>
                </a:ln>
                <a:solidFill>
                  <a:srgbClr val="13213C"/>
                </a:solidFill>
                <a:effectLst/>
                <a:uLnTx/>
                <a:uFillTx/>
                <a:latin typeface="Helvetica" pitchFamily="2" charset="0"/>
                <a:ea typeface="+mn-ea"/>
                <a:cs typeface="Plus Jakarta Sans Medium" pitchFamily="2" charset="77"/>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TH" sz="700" b="0" i="0" u="none" strike="noStrike" kern="1200" cap="none" spc="150" normalizeH="0" baseline="0" noProof="0">
              <a:ln>
                <a:noFill/>
              </a:ln>
              <a:solidFill>
                <a:srgbClr val="13213C"/>
              </a:solidFill>
              <a:effectLst/>
              <a:uLnTx/>
              <a:uFillTx/>
              <a:latin typeface="Helvetica" pitchFamily="2" charset="0"/>
              <a:ea typeface="+mn-ea"/>
              <a:cs typeface="Plus Jakarta Sans Medium" pitchFamily="2" charset="77"/>
            </a:endParaRPr>
          </a:p>
        </p:txBody>
      </p:sp>
      <p:sp>
        <p:nvSpPr>
          <p:cNvPr id="3" name="TextBox 2">
            <a:extLst>
              <a:ext uri="{FF2B5EF4-FFF2-40B4-BE49-F238E27FC236}">
                <a16:creationId xmlns:a16="http://schemas.microsoft.com/office/drawing/2014/main" id="{9074A74B-D376-F4E8-2ABD-ACEF22B9FACC}"/>
              </a:ext>
            </a:extLst>
          </p:cNvPr>
          <p:cNvSpPr txBox="1"/>
          <p:nvPr/>
        </p:nvSpPr>
        <p:spPr>
          <a:xfrm>
            <a:off x="457693" y="1137727"/>
            <a:ext cx="60975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200" normalizeH="0" baseline="0" noProof="0" dirty="0">
                <a:ln>
                  <a:noFill/>
                </a:ln>
                <a:solidFill>
                  <a:srgbClr val="13213C"/>
                </a:solidFill>
                <a:effectLst/>
                <a:uLnTx/>
                <a:uFillTx/>
                <a:latin typeface="Sitka Banner" panose="02000505000000020004" pitchFamily="2" charset="0"/>
                <a:ea typeface="+mn-ea"/>
                <a:cs typeface="+mn-cs"/>
              </a:rPr>
              <a:t>1) </a:t>
            </a:r>
            <a:r>
              <a:rPr kumimoji="0" lang="en-US" b="0" i="0" u="sng" strike="noStrike" kern="1200" cap="none" spc="200" normalizeH="0" baseline="0" noProof="0" dirty="0">
                <a:ln>
                  <a:noFill/>
                </a:ln>
                <a:solidFill>
                  <a:srgbClr val="13213C"/>
                </a:solidFill>
                <a:effectLst/>
                <a:uLnTx/>
                <a:uFillTx/>
                <a:latin typeface="Sitka Banner" panose="02000505000000020004" pitchFamily="2" charset="0"/>
                <a:ea typeface="+mn-ea"/>
                <a:cs typeface="+mn-cs"/>
              </a:rPr>
              <a:t>Extra bed and cot columns</a:t>
            </a:r>
            <a:r>
              <a:rPr kumimoji="0" lang="en-US" b="0" i="0" u="none" strike="noStrike" kern="1200" cap="none" spc="200" normalizeH="0" baseline="0" noProof="0" dirty="0">
                <a:ln>
                  <a:noFill/>
                </a:ln>
                <a:solidFill>
                  <a:srgbClr val="13213C"/>
                </a:solidFill>
                <a:effectLst/>
                <a:uLnTx/>
                <a:uFillTx/>
                <a:latin typeface="Sitka Banner" panose="02000505000000020004" pitchFamily="2" charset="0"/>
                <a:ea typeface="+mn-ea"/>
                <a:cs typeface="+mn-cs"/>
              </a:rPr>
              <a:t> will be displayed.</a:t>
            </a:r>
            <a:endParaRPr kumimoji="0" lang="es-ES" b="0" i="0" u="none" strike="noStrike" kern="1200" cap="none" spc="200" normalizeH="0" baseline="0" noProof="0" dirty="0">
              <a:ln>
                <a:noFill/>
              </a:ln>
              <a:solidFill>
                <a:srgbClr val="13213C"/>
              </a:solidFill>
              <a:effectLst/>
              <a:uLnTx/>
              <a:uFillTx/>
              <a:latin typeface="Sitka Banner" panose="02000505000000020004" pitchFamily="2" charset="0"/>
              <a:ea typeface="+mn-ea"/>
              <a:cs typeface="+mn-cs"/>
            </a:endParaRPr>
          </a:p>
        </p:txBody>
      </p:sp>
      <p:sp>
        <p:nvSpPr>
          <p:cNvPr id="12" name="Rectangle 11">
            <a:extLst>
              <a:ext uri="{FF2B5EF4-FFF2-40B4-BE49-F238E27FC236}">
                <a16:creationId xmlns:a16="http://schemas.microsoft.com/office/drawing/2014/main" id="{C3BA7D81-405C-89A5-E8B4-4ECA0F33982A}"/>
              </a:ext>
            </a:extLst>
          </p:cNvPr>
          <p:cNvSpPr/>
          <p:nvPr/>
        </p:nvSpPr>
        <p:spPr>
          <a:xfrm>
            <a:off x="3862997" y="3101645"/>
            <a:ext cx="796957" cy="26958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08005F5-0CDE-D5EC-99E5-56DAE0058EAF}"/>
              </a:ext>
            </a:extLst>
          </p:cNvPr>
          <p:cNvSpPr txBox="1"/>
          <p:nvPr/>
        </p:nvSpPr>
        <p:spPr>
          <a:xfrm>
            <a:off x="1392030" y="5897568"/>
            <a:ext cx="9544051" cy="369332"/>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This “-” sign means that the room doesn´t allow extra bed and/or cot</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372249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3C7EC-14EB-81B1-08C9-D7E90AC05E1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9E983AE-6BDA-32E3-7747-29FC4FD9B907}"/>
              </a:ext>
            </a:extLst>
          </p:cNvPr>
          <p:cNvPicPr>
            <a:picLocks noChangeAspect="1"/>
          </p:cNvPicPr>
          <p:nvPr/>
        </p:nvPicPr>
        <p:blipFill>
          <a:blip r:embed="rId2"/>
          <a:stretch>
            <a:fillRect/>
          </a:stretch>
        </p:blipFill>
        <p:spPr>
          <a:xfrm>
            <a:off x="590065" y="2492380"/>
            <a:ext cx="4628212" cy="3235528"/>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1D54173B-DBDD-5D1B-55D6-BB3ED9C7933D}"/>
              </a:ext>
            </a:extLst>
          </p:cNvPr>
          <p:cNvSpPr>
            <a:spLocks noGrp="1"/>
          </p:cNvSpPr>
          <p:nvPr>
            <p:ph type="body" sz="quarter" idx="13"/>
          </p:nvPr>
        </p:nvSpPr>
        <p:spPr>
          <a:xfrm>
            <a:off x="528882" y="1424285"/>
            <a:ext cx="11053518" cy="672278"/>
          </a:xfrm>
        </p:spPr>
        <p:txBody>
          <a:bodyPr/>
          <a:lstStyle/>
          <a:p>
            <a:pPr algn="just">
              <a:lnSpc>
                <a:spcPct val="100000"/>
              </a:lnSpc>
              <a:spcBef>
                <a:spcPts val="0"/>
              </a:spcBef>
            </a:pPr>
            <a:r>
              <a:rPr lang="en-US" sz="1800" dirty="0"/>
              <a:t>Option to add/remove a “physical” extra bed and cot from rooms for the current day. </a:t>
            </a:r>
          </a:p>
          <a:p>
            <a:pPr algn="just">
              <a:lnSpc>
                <a:spcPct val="100000"/>
              </a:lnSpc>
              <a:spcBef>
                <a:spcPts val="0"/>
              </a:spcBef>
            </a:pPr>
            <a:r>
              <a:rPr lang="en-US" sz="1800" dirty="0"/>
              <a:t>This information does not apply to the reservation and is not available for future dates.			</a:t>
            </a:r>
            <a:endParaRPr lang="en-TH" sz="1800" dirty="0"/>
          </a:p>
        </p:txBody>
      </p:sp>
      <p:sp>
        <p:nvSpPr>
          <p:cNvPr id="8" name="Title 7">
            <a:extLst>
              <a:ext uri="{FF2B5EF4-FFF2-40B4-BE49-F238E27FC236}">
                <a16:creationId xmlns:a16="http://schemas.microsoft.com/office/drawing/2014/main" id="{9DA1C1B0-7275-5BF4-1455-E21C241FD616}"/>
              </a:ext>
            </a:extLst>
          </p:cNvPr>
          <p:cNvSpPr>
            <a:spLocks noGrp="1"/>
          </p:cNvSpPr>
          <p:nvPr>
            <p:ph type="title"/>
          </p:nvPr>
        </p:nvSpPr>
        <p:spPr>
          <a:xfrm>
            <a:off x="457693" y="0"/>
            <a:ext cx="11412727" cy="1137727"/>
          </a:xfrm>
        </p:spPr>
        <p:txBody>
          <a:bodyPr/>
          <a:lstStyle/>
          <a:p>
            <a:r>
              <a:rPr lang="en-US"/>
              <a:t>Room rack</a:t>
            </a:r>
          </a:p>
        </p:txBody>
      </p:sp>
      <p:sp>
        <p:nvSpPr>
          <p:cNvPr id="10" name="Text Placeholder 9">
            <a:extLst>
              <a:ext uri="{FF2B5EF4-FFF2-40B4-BE49-F238E27FC236}">
                <a16:creationId xmlns:a16="http://schemas.microsoft.com/office/drawing/2014/main" id="{84ED1223-9A4D-6EDF-5A44-9A41774F670E}"/>
              </a:ext>
            </a:extLst>
          </p:cNvPr>
          <p:cNvSpPr>
            <a:spLocks noGrp="1"/>
          </p:cNvSpPr>
          <p:nvPr>
            <p:ph type="body" sz="quarter" idx="18"/>
          </p:nvPr>
        </p:nvSpPr>
        <p:spPr>
          <a:xfrm>
            <a:off x="457693" y="1074079"/>
            <a:ext cx="4028658" cy="401351"/>
          </a:xfrm>
        </p:spPr>
        <p:txBody>
          <a:bodyPr/>
          <a:lstStyle/>
          <a:p>
            <a:pPr>
              <a:lnSpc>
                <a:spcPct val="100000"/>
              </a:lnSpc>
              <a:spcBef>
                <a:spcPts val="0"/>
              </a:spcBef>
            </a:pPr>
            <a:r>
              <a:rPr lang="en-US" sz="1800">
                <a:latin typeface="Sitka Banner" panose="02000505000000020004" pitchFamily="2" charset="0"/>
                <a:cs typeface="+mn-cs"/>
              </a:rPr>
              <a:t>2)</a:t>
            </a:r>
            <a:r>
              <a:rPr lang="en-US" sz="1800" i="1">
                <a:latin typeface="Sitka Banner" panose="02000505000000020004" pitchFamily="2" charset="0"/>
                <a:cs typeface="+mn-cs"/>
              </a:rPr>
              <a:t> </a:t>
            </a:r>
            <a:r>
              <a:rPr lang="en-US" sz="1800" i="1" u="sng">
                <a:latin typeface="Sitka Banner" panose="02000505000000020004" pitchFamily="2" charset="0"/>
                <a:cs typeface="+mn-cs"/>
              </a:rPr>
              <a:t>Loan items</a:t>
            </a:r>
          </a:p>
        </p:txBody>
      </p:sp>
      <p:sp>
        <p:nvSpPr>
          <p:cNvPr id="6" name="Footer Placeholder 5">
            <a:extLst>
              <a:ext uri="{FF2B5EF4-FFF2-40B4-BE49-F238E27FC236}">
                <a16:creationId xmlns:a16="http://schemas.microsoft.com/office/drawing/2014/main" id="{9C83CACD-6B8E-2C11-146A-C2AB672C1243}"/>
              </a:ext>
            </a:extLst>
          </p:cNvPr>
          <p:cNvSpPr>
            <a:spLocks noGrp="1"/>
          </p:cNvSpPr>
          <p:nvPr>
            <p:ph type="ftr" sz="quarter" idx="30"/>
          </p:nvPr>
        </p:nvSpPr>
        <p:spPr>
          <a:xfrm>
            <a:off x="344719" y="6493058"/>
            <a:ext cx="4908259" cy="136525"/>
          </a:xfrm>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5BC4DEDA-8545-D12D-4A3A-B1E5D9BB8866}"/>
              </a:ext>
            </a:extLst>
          </p:cNvPr>
          <p:cNvSpPr>
            <a:spLocks noGrp="1"/>
          </p:cNvSpPr>
          <p:nvPr>
            <p:ph type="sldNum" sz="quarter" idx="31"/>
          </p:nvPr>
        </p:nvSpPr>
        <p:spPr>
          <a:xfrm>
            <a:off x="11244649" y="6109881"/>
            <a:ext cx="625771" cy="136525"/>
          </a:xfrm>
        </p:spPr>
        <p:txBody>
          <a:bodyPr/>
          <a:lstStyle/>
          <a:p>
            <a:fld id="{AF68E7FD-7311-D247-9A21-C4C10E3F1E65}" type="slidenum">
              <a:rPr lang="en-TH" smtClean="0"/>
              <a:pPr/>
              <a:t>6</a:t>
            </a:fld>
            <a:endParaRPr lang="en-TH"/>
          </a:p>
        </p:txBody>
      </p:sp>
      <p:pic>
        <p:nvPicPr>
          <p:cNvPr id="5" name="Picture 4">
            <a:extLst>
              <a:ext uri="{FF2B5EF4-FFF2-40B4-BE49-F238E27FC236}">
                <a16:creationId xmlns:a16="http://schemas.microsoft.com/office/drawing/2014/main" id="{E5CBD33A-5164-E8D3-9DC5-1B511423ACE2}"/>
              </a:ext>
            </a:extLst>
          </p:cNvPr>
          <p:cNvPicPr>
            <a:picLocks noChangeAspect="1"/>
          </p:cNvPicPr>
          <p:nvPr/>
        </p:nvPicPr>
        <p:blipFill>
          <a:blip r:embed="rId3"/>
          <a:srcRect l="1126" r="-1721"/>
          <a:stretch/>
        </p:blipFill>
        <p:spPr>
          <a:xfrm>
            <a:off x="6174376" y="2474082"/>
            <a:ext cx="5649209" cy="2861909"/>
          </a:xfrm>
          <a:prstGeom prst="rect">
            <a:avLst/>
          </a:prstGeom>
          <a:ln>
            <a:noFill/>
          </a:ln>
          <a:effectLst>
            <a:outerShdw blurRad="190500" algn="tl" rotWithShape="0">
              <a:srgbClr val="000000">
                <a:alpha val="70000"/>
              </a:srgbClr>
            </a:outerShdw>
          </a:effectLst>
        </p:spPr>
      </p:pic>
      <p:sp>
        <p:nvSpPr>
          <p:cNvPr id="15" name="Rectangle 14">
            <a:extLst>
              <a:ext uri="{FF2B5EF4-FFF2-40B4-BE49-F238E27FC236}">
                <a16:creationId xmlns:a16="http://schemas.microsoft.com/office/drawing/2014/main" id="{10F660AE-789E-6D12-3B90-720AE291A713}"/>
              </a:ext>
            </a:extLst>
          </p:cNvPr>
          <p:cNvSpPr/>
          <p:nvPr/>
        </p:nvSpPr>
        <p:spPr>
          <a:xfrm>
            <a:off x="10330255" y="2982873"/>
            <a:ext cx="1188083" cy="9546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angle 16">
            <a:extLst>
              <a:ext uri="{FF2B5EF4-FFF2-40B4-BE49-F238E27FC236}">
                <a16:creationId xmlns:a16="http://schemas.microsoft.com/office/drawing/2014/main" id="{C5288BB5-CE34-6CD5-0DA1-053EABE72C6C}"/>
              </a:ext>
            </a:extLst>
          </p:cNvPr>
          <p:cNvSpPr/>
          <p:nvPr/>
        </p:nvSpPr>
        <p:spPr>
          <a:xfrm>
            <a:off x="6363091" y="4480658"/>
            <a:ext cx="2715099" cy="8553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4CE30B98-ACEB-0F4C-5696-AF77A691B850}"/>
              </a:ext>
            </a:extLst>
          </p:cNvPr>
          <p:cNvSpPr txBox="1"/>
          <p:nvPr/>
        </p:nvSpPr>
        <p:spPr>
          <a:xfrm>
            <a:off x="3063729" y="2123047"/>
            <a:ext cx="2213394" cy="369332"/>
          </a:xfrm>
          <a:prstGeom prst="rect">
            <a:avLst/>
          </a:prstGeom>
          <a:noFill/>
        </p:spPr>
        <p:txBody>
          <a:bodyPr wrap="square">
            <a:spAutoFit/>
          </a:bodyPr>
          <a:lstStyle/>
          <a:p>
            <a:pPr algn="just">
              <a:lnSpc>
                <a:spcPct val="100000"/>
              </a:lnSpc>
              <a:spcBef>
                <a:spcPts val="0"/>
              </a:spcBef>
            </a:pPr>
            <a:r>
              <a:rPr lang="en-US" dirty="0">
                <a:solidFill>
                  <a:srgbClr val="13213C"/>
                </a:solidFill>
                <a:latin typeface="Sitka Banner" panose="02000505000000020004" pitchFamily="2" charset="0"/>
              </a:rPr>
              <a:t>Click on </a:t>
            </a:r>
            <a:r>
              <a:rPr lang="en-US" i="1" dirty="0">
                <a:solidFill>
                  <a:srgbClr val="13213C"/>
                </a:solidFill>
                <a:latin typeface="Sitka Banner" panose="02000505000000020004" pitchFamily="2" charset="0"/>
              </a:rPr>
              <a:t>Loan items</a:t>
            </a:r>
          </a:p>
        </p:txBody>
      </p:sp>
      <p:sp>
        <p:nvSpPr>
          <p:cNvPr id="13" name="TextBox 12">
            <a:extLst>
              <a:ext uri="{FF2B5EF4-FFF2-40B4-BE49-F238E27FC236}">
                <a16:creationId xmlns:a16="http://schemas.microsoft.com/office/drawing/2014/main" id="{46BF911C-47BA-5AE1-A01B-81F756B93249}"/>
              </a:ext>
            </a:extLst>
          </p:cNvPr>
          <p:cNvSpPr txBox="1"/>
          <p:nvPr/>
        </p:nvSpPr>
        <p:spPr>
          <a:xfrm>
            <a:off x="6111178" y="5583087"/>
            <a:ext cx="5817160" cy="646331"/>
          </a:xfrm>
          <a:prstGeom prst="rect">
            <a:avLst/>
          </a:prstGeom>
          <a:noFill/>
        </p:spPr>
        <p:txBody>
          <a:bodyPr wrap="square">
            <a:spAutoFit/>
          </a:bodyPr>
          <a:lstStyle/>
          <a:p>
            <a:pPr algn="ctr"/>
            <a:r>
              <a:rPr lang="en-US" dirty="0">
                <a:solidFill>
                  <a:srgbClr val="13213C"/>
                </a:solidFill>
                <a:latin typeface="Sitka Banner" panose="02000505000000020004" pitchFamily="2" charset="0"/>
              </a:rPr>
              <a:t>The rooms where we can not inform a loan item is shaded, avoiding errors.</a:t>
            </a:r>
            <a:endParaRPr lang="es-ES" dirty="0">
              <a:solidFill>
                <a:srgbClr val="13213C"/>
              </a:solidFill>
              <a:latin typeface="Sitka Banner" panose="02000505000000020004" pitchFamily="2" charset="0"/>
            </a:endParaRPr>
          </a:p>
        </p:txBody>
      </p:sp>
      <p:sp>
        <p:nvSpPr>
          <p:cNvPr id="14" name="Arrow: Right 13">
            <a:extLst>
              <a:ext uri="{FF2B5EF4-FFF2-40B4-BE49-F238E27FC236}">
                <a16:creationId xmlns:a16="http://schemas.microsoft.com/office/drawing/2014/main" id="{12613F87-9DFA-9112-F25E-B986D250AF0B}"/>
              </a:ext>
            </a:extLst>
          </p:cNvPr>
          <p:cNvSpPr/>
          <p:nvPr/>
        </p:nvSpPr>
        <p:spPr>
          <a:xfrm>
            <a:off x="5373796" y="3401335"/>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15">
            <a:extLst>
              <a:ext uri="{FF2B5EF4-FFF2-40B4-BE49-F238E27FC236}">
                <a16:creationId xmlns:a16="http://schemas.microsoft.com/office/drawing/2014/main" id="{24A1F64A-8885-8EBB-00E6-9ED43F3229C7}"/>
              </a:ext>
            </a:extLst>
          </p:cNvPr>
          <p:cNvSpPr/>
          <p:nvPr/>
        </p:nvSpPr>
        <p:spPr>
          <a:xfrm>
            <a:off x="3927566" y="2620132"/>
            <a:ext cx="462711" cy="1666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owchart: Process 17">
            <a:extLst>
              <a:ext uri="{FF2B5EF4-FFF2-40B4-BE49-F238E27FC236}">
                <a16:creationId xmlns:a16="http://schemas.microsoft.com/office/drawing/2014/main" id="{F25ED370-DE9C-C193-9E81-BF25BAB86EEE}"/>
              </a:ext>
            </a:extLst>
          </p:cNvPr>
          <p:cNvSpPr/>
          <p:nvPr/>
        </p:nvSpPr>
        <p:spPr>
          <a:xfrm>
            <a:off x="10171004" y="3997736"/>
            <a:ext cx="1542025" cy="441956"/>
          </a:xfrm>
          <a:prstGeom prst="flowChartProcess">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Box 10">
            <a:extLst>
              <a:ext uri="{FF2B5EF4-FFF2-40B4-BE49-F238E27FC236}">
                <a16:creationId xmlns:a16="http://schemas.microsoft.com/office/drawing/2014/main" id="{BB9FC05D-CF85-6A99-7D87-75AA10AFCD9A}"/>
              </a:ext>
            </a:extLst>
          </p:cNvPr>
          <p:cNvSpPr txBox="1"/>
          <p:nvPr/>
        </p:nvSpPr>
        <p:spPr>
          <a:xfrm>
            <a:off x="10089659" y="3937481"/>
            <a:ext cx="1733926" cy="584775"/>
          </a:xfrm>
          <a:prstGeom prst="rect">
            <a:avLst/>
          </a:prstGeom>
          <a:noFill/>
        </p:spPr>
        <p:txBody>
          <a:bodyPr wrap="square">
            <a:spAutoFit/>
          </a:bodyPr>
          <a:lstStyle/>
          <a:p>
            <a:pPr algn="ctr">
              <a:lnSpc>
                <a:spcPct val="100000"/>
              </a:lnSpc>
              <a:spcBef>
                <a:spcPts val="0"/>
              </a:spcBef>
            </a:pPr>
            <a:r>
              <a:rPr lang="en-US" sz="1600" dirty="0">
                <a:solidFill>
                  <a:srgbClr val="13213C"/>
                </a:solidFill>
                <a:latin typeface="Sitka Banner" panose="02000505000000020004" pitchFamily="2" charset="0"/>
              </a:rPr>
              <a:t>Loan items physical inventory updated.</a:t>
            </a:r>
          </a:p>
        </p:txBody>
      </p:sp>
    </p:spTree>
    <p:extLst>
      <p:ext uri="{BB962C8B-B14F-4D97-AF65-F5344CB8AC3E}">
        <p14:creationId xmlns:p14="http://schemas.microsoft.com/office/powerpoint/2010/main" val="108702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4" grpId="0"/>
      <p:bldP spid="13" grpId="0"/>
      <p:bldP spid="14" grpId="0" animBg="1"/>
      <p:bldP spid="1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D09862-112C-2889-4C3C-C86C4697C7C0}"/>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6C09B0C7-C5B2-B3AB-4F80-09068D411FCF}"/>
              </a:ext>
            </a:extLst>
          </p:cNvPr>
          <p:cNvPicPr>
            <a:picLocks noChangeAspect="1"/>
          </p:cNvPicPr>
          <p:nvPr/>
        </p:nvPicPr>
        <p:blipFill>
          <a:blip r:embed="rId3"/>
          <a:stretch>
            <a:fillRect/>
          </a:stretch>
        </p:blipFill>
        <p:spPr>
          <a:xfrm>
            <a:off x="8014058" y="4082621"/>
            <a:ext cx="3999627" cy="190458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F9A1B365-B470-3984-629B-BE9522C495C2}"/>
              </a:ext>
            </a:extLst>
          </p:cNvPr>
          <p:cNvPicPr>
            <a:picLocks noChangeAspect="1"/>
          </p:cNvPicPr>
          <p:nvPr/>
        </p:nvPicPr>
        <p:blipFill>
          <a:blip r:embed="rId4"/>
          <a:stretch>
            <a:fillRect/>
          </a:stretch>
        </p:blipFill>
        <p:spPr>
          <a:xfrm>
            <a:off x="8812089" y="2032824"/>
            <a:ext cx="1958510" cy="1691787"/>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EA0E0E6-CEA6-C2BE-2AF6-3901C874EC4C}"/>
              </a:ext>
            </a:extLst>
          </p:cNvPr>
          <p:cNvPicPr>
            <a:picLocks noChangeAspect="1"/>
          </p:cNvPicPr>
          <p:nvPr/>
        </p:nvPicPr>
        <p:blipFill>
          <a:blip r:embed="rId5"/>
          <a:stretch>
            <a:fillRect/>
          </a:stretch>
        </p:blipFill>
        <p:spPr>
          <a:xfrm>
            <a:off x="535254" y="2070252"/>
            <a:ext cx="7071973" cy="3932261"/>
          </a:xfrm>
          <a:prstGeom prst="rect">
            <a:avLst/>
          </a:prstGeom>
          <a:effectLst>
            <a:outerShdw blurRad="63500" sx="102000" sy="102000" algn="ctr" rotWithShape="0">
              <a:prstClr val="black">
                <a:alpha val="40000"/>
              </a:prstClr>
            </a:outerShdw>
          </a:effectLst>
        </p:spPr>
      </p:pic>
      <p:sp>
        <p:nvSpPr>
          <p:cNvPr id="9" name="Text Placeholder 8">
            <a:extLst>
              <a:ext uri="{FF2B5EF4-FFF2-40B4-BE49-F238E27FC236}">
                <a16:creationId xmlns:a16="http://schemas.microsoft.com/office/drawing/2014/main" id="{D3E65E47-3225-E464-DC04-5876E7546654}"/>
              </a:ext>
            </a:extLst>
          </p:cNvPr>
          <p:cNvSpPr>
            <a:spLocks noGrp="1"/>
          </p:cNvSpPr>
          <p:nvPr>
            <p:ph type="body" sz="quarter" idx="13"/>
          </p:nvPr>
        </p:nvSpPr>
        <p:spPr>
          <a:xfrm>
            <a:off x="457693" y="1348967"/>
            <a:ext cx="10194081" cy="469770"/>
          </a:xfrm>
        </p:spPr>
        <p:txBody>
          <a:bodyPr/>
          <a:lstStyle/>
          <a:p>
            <a:pPr algn="just" rtl="0" fontAlgn="base">
              <a:lnSpc>
                <a:spcPts val="1500"/>
              </a:lnSpc>
              <a:buNone/>
            </a:pPr>
            <a:r>
              <a:rPr lang="en-US" sz="1800" b="0" i="0" u="none" strike="noStrike" dirty="0">
                <a:solidFill>
                  <a:srgbClr val="13213C"/>
                </a:solidFill>
                <a:effectLst/>
                <a:latin typeface="Sitka Banner" pitchFamily="2" charset="0"/>
              </a:rPr>
              <a:t>TMS proposes a list of reservations by selecting a "free" cell of the room and clicking on “</a:t>
            </a:r>
            <a:r>
              <a:rPr lang="en-US" sz="1800" b="0" i="1" u="none" strike="noStrike" dirty="0">
                <a:solidFill>
                  <a:srgbClr val="13213C"/>
                </a:solidFill>
                <a:effectLst/>
                <a:latin typeface="Sitka Banner" pitchFamily="2" charset="0"/>
              </a:rPr>
              <a:t>Search reservations”</a:t>
            </a:r>
            <a:r>
              <a:rPr lang="en-US" sz="1800" b="0" i="0" u="none" strike="noStrike" dirty="0">
                <a:solidFill>
                  <a:srgbClr val="13213C"/>
                </a:solidFill>
                <a:effectLst/>
                <a:latin typeface="Sitka Banner" pitchFamily="2" charset="0"/>
              </a:rPr>
              <a:t>.</a:t>
            </a:r>
            <a:r>
              <a:rPr lang="en-US" sz="1800" b="0" i="0" dirty="0">
                <a:solidFill>
                  <a:srgbClr val="000000"/>
                </a:solidFill>
                <a:effectLst/>
                <a:latin typeface="Sitka Banner" pitchFamily="2" charset="0"/>
              </a:rPr>
              <a:t>​</a:t>
            </a:r>
            <a:endParaRPr lang="en-US" sz="1800" b="0" i="0" dirty="0">
              <a:solidFill>
                <a:srgbClr val="000000"/>
              </a:solidFill>
              <a:effectLst/>
              <a:latin typeface="Segoe UI" panose="020B0502040204020203" pitchFamily="34" charset="0"/>
            </a:endParaRPr>
          </a:p>
          <a:p>
            <a:pPr algn="just" rtl="0" fontAlgn="base">
              <a:lnSpc>
                <a:spcPts val="1500"/>
              </a:lnSpc>
            </a:pPr>
            <a:r>
              <a:rPr lang="en-US" sz="1800" b="1" i="0" u="none" strike="noStrike" dirty="0">
                <a:solidFill>
                  <a:srgbClr val="13213C"/>
                </a:solidFill>
                <a:effectLst/>
                <a:latin typeface="Sitka Banner" pitchFamily="2" charset="0"/>
              </a:rPr>
              <a:t>Now you can display and assign upgrades or even lower category rooms.</a:t>
            </a:r>
            <a:endParaRPr lang="en-US" sz="1800" b="0" i="0" dirty="0">
              <a:solidFill>
                <a:srgbClr val="000000"/>
              </a:solidFill>
              <a:effectLst/>
              <a:latin typeface="Segoe UI" panose="020B0502040204020203" pitchFamily="34" charset="0"/>
            </a:endParaRPr>
          </a:p>
        </p:txBody>
      </p:sp>
      <p:sp>
        <p:nvSpPr>
          <p:cNvPr id="8" name="Title 7">
            <a:extLst>
              <a:ext uri="{FF2B5EF4-FFF2-40B4-BE49-F238E27FC236}">
                <a16:creationId xmlns:a16="http://schemas.microsoft.com/office/drawing/2014/main" id="{A8EE9F2B-7FFD-508C-8CA9-E2EF17C630FE}"/>
              </a:ext>
            </a:extLst>
          </p:cNvPr>
          <p:cNvSpPr>
            <a:spLocks noGrp="1"/>
          </p:cNvSpPr>
          <p:nvPr>
            <p:ph type="title"/>
          </p:nvPr>
        </p:nvSpPr>
        <p:spPr>
          <a:xfrm>
            <a:off x="457693" y="0"/>
            <a:ext cx="11412727" cy="1137727"/>
          </a:xfrm>
        </p:spPr>
        <p:txBody>
          <a:bodyPr/>
          <a:lstStyle/>
          <a:p>
            <a:r>
              <a:rPr lang="en-US" dirty="0"/>
              <a:t>Room rack</a:t>
            </a:r>
          </a:p>
        </p:txBody>
      </p:sp>
      <p:sp>
        <p:nvSpPr>
          <p:cNvPr id="10" name="Text Placeholder 9">
            <a:extLst>
              <a:ext uri="{FF2B5EF4-FFF2-40B4-BE49-F238E27FC236}">
                <a16:creationId xmlns:a16="http://schemas.microsoft.com/office/drawing/2014/main" id="{D5F406E8-B826-1465-BF7E-AD500A005637}"/>
              </a:ext>
            </a:extLst>
          </p:cNvPr>
          <p:cNvSpPr>
            <a:spLocks noGrp="1"/>
          </p:cNvSpPr>
          <p:nvPr>
            <p:ph type="body" sz="quarter" idx="18"/>
          </p:nvPr>
        </p:nvSpPr>
        <p:spPr>
          <a:xfrm>
            <a:off x="457693" y="898701"/>
            <a:ext cx="4028658" cy="401351"/>
          </a:xfrm>
        </p:spPr>
        <p:txBody>
          <a:bodyPr/>
          <a:lstStyle/>
          <a:p>
            <a:pPr>
              <a:lnSpc>
                <a:spcPct val="100000"/>
              </a:lnSpc>
              <a:spcBef>
                <a:spcPts val="0"/>
              </a:spcBef>
            </a:pPr>
            <a:r>
              <a:rPr lang="en-US" sz="1800" dirty="0">
                <a:latin typeface="Sitka Banner" panose="02000505000000020004" pitchFamily="2" charset="0"/>
                <a:cs typeface="+mn-cs"/>
              </a:rPr>
              <a:t>3) </a:t>
            </a:r>
            <a:r>
              <a:rPr lang="en-US" sz="1800" i="1" u="sng" dirty="0">
                <a:latin typeface="Sitka Banner" panose="02000505000000020004" pitchFamily="2" charset="0"/>
                <a:cs typeface="+mn-cs"/>
              </a:rPr>
              <a:t>Search booking</a:t>
            </a:r>
          </a:p>
        </p:txBody>
      </p:sp>
      <p:sp>
        <p:nvSpPr>
          <p:cNvPr id="6" name="Footer Placeholder 5">
            <a:extLst>
              <a:ext uri="{FF2B5EF4-FFF2-40B4-BE49-F238E27FC236}">
                <a16:creationId xmlns:a16="http://schemas.microsoft.com/office/drawing/2014/main" id="{4C56F14A-0EE4-CF94-95E9-D5AA91621852}"/>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1278A138-5B09-2C0C-491B-BE2604ACA348}"/>
              </a:ext>
            </a:extLst>
          </p:cNvPr>
          <p:cNvSpPr>
            <a:spLocks noGrp="1"/>
          </p:cNvSpPr>
          <p:nvPr>
            <p:ph type="sldNum" sz="quarter" idx="31"/>
          </p:nvPr>
        </p:nvSpPr>
        <p:spPr/>
        <p:txBody>
          <a:bodyPr/>
          <a:lstStyle/>
          <a:p>
            <a:fld id="{AF68E7FD-7311-D247-9A21-C4C10E3F1E65}" type="slidenum">
              <a:rPr lang="en-TH" smtClean="0"/>
              <a:pPr/>
              <a:t>7</a:t>
            </a:fld>
            <a:endParaRPr lang="en-TH"/>
          </a:p>
        </p:txBody>
      </p:sp>
      <p:sp>
        <p:nvSpPr>
          <p:cNvPr id="21" name="Rectangle 20">
            <a:extLst>
              <a:ext uri="{FF2B5EF4-FFF2-40B4-BE49-F238E27FC236}">
                <a16:creationId xmlns:a16="http://schemas.microsoft.com/office/drawing/2014/main" id="{7F5FD4FA-1D1E-DB6B-2F2C-C9EACC6439EC}"/>
              </a:ext>
            </a:extLst>
          </p:cNvPr>
          <p:cNvSpPr/>
          <p:nvPr/>
        </p:nvSpPr>
        <p:spPr>
          <a:xfrm>
            <a:off x="6776582" y="2340209"/>
            <a:ext cx="830646" cy="1754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a:extLst>
              <a:ext uri="{FF2B5EF4-FFF2-40B4-BE49-F238E27FC236}">
                <a16:creationId xmlns:a16="http://schemas.microsoft.com/office/drawing/2014/main" id="{25F2DAA9-AEF0-5A04-BB05-EE979EF188BD}"/>
              </a:ext>
            </a:extLst>
          </p:cNvPr>
          <p:cNvSpPr/>
          <p:nvPr/>
        </p:nvSpPr>
        <p:spPr>
          <a:xfrm>
            <a:off x="9743138" y="3090755"/>
            <a:ext cx="835475" cy="1608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E726CF4F-4630-7DDB-7F86-941EF1304A3B}"/>
              </a:ext>
            </a:extLst>
          </p:cNvPr>
          <p:cNvSpPr/>
          <p:nvPr/>
        </p:nvSpPr>
        <p:spPr>
          <a:xfrm>
            <a:off x="5687477" y="4082621"/>
            <a:ext cx="781056" cy="1730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a:extLst>
              <a:ext uri="{FF2B5EF4-FFF2-40B4-BE49-F238E27FC236}">
                <a16:creationId xmlns:a16="http://schemas.microsoft.com/office/drawing/2014/main" id="{5E2C7B2A-E50E-04BD-9C7F-2D63D1396EB4}"/>
              </a:ext>
            </a:extLst>
          </p:cNvPr>
          <p:cNvSpPr txBox="1"/>
          <p:nvPr/>
        </p:nvSpPr>
        <p:spPr>
          <a:xfrm>
            <a:off x="5815297" y="4357191"/>
            <a:ext cx="414867" cy="261610"/>
          </a:xfrm>
          <a:prstGeom prst="rect">
            <a:avLst/>
          </a:prstGeom>
          <a:solidFill>
            <a:schemeClr val="bg1"/>
          </a:solidFill>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defPPr>
              <a:defRPr lang="en-TH"/>
            </a:defPPr>
            <a:lvl1pPr algn="ctr">
              <a:defRPr sz="1100" b="1">
                <a:solidFill>
                  <a:srgbClr val="0A3451"/>
                </a:solidFill>
              </a:defRPr>
            </a:lvl1pPr>
          </a:lstStyle>
          <a:p>
            <a:r>
              <a:rPr lang="en-US" dirty="0"/>
              <a:t>1</a:t>
            </a:r>
            <a:endParaRPr lang="es-ES" dirty="0"/>
          </a:p>
        </p:txBody>
      </p:sp>
      <p:sp>
        <p:nvSpPr>
          <p:cNvPr id="5" name="TextBox 4">
            <a:extLst>
              <a:ext uri="{FF2B5EF4-FFF2-40B4-BE49-F238E27FC236}">
                <a16:creationId xmlns:a16="http://schemas.microsoft.com/office/drawing/2014/main" id="{29FAC227-EE07-6ECF-3D03-70CCF67E77E3}"/>
              </a:ext>
            </a:extLst>
          </p:cNvPr>
          <p:cNvSpPr txBox="1"/>
          <p:nvPr/>
        </p:nvSpPr>
        <p:spPr>
          <a:xfrm>
            <a:off x="7047197" y="2617108"/>
            <a:ext cx="414867" cy="261610"/>
          </a:xfrm>
          <a:prstGeom prst="rect">
            <a:avLst/>
          </a:prstGeom>
          <a:solidFill>
            <a:schemeClr val="bg1"/>
          </a:solidFill>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defPPr>
              <a:defRPr lang="en-TH"/>
            </a:defPPr>
            <a:lvl1pPr algn="ctr">
              <a:defRPr sz="1100" b="1">
                <a:solidFill>
                  <a:srgbClr val="0A3451"/>
                </a:solidFill>
              </a:defRPr>
            </a:lvl1pPr>
          </a:lstStyle>
          <a:p>
            <a:r>
              <a:rPr lang="en-US" dirty="0"/>
              <a:t>2</a:t>
            </a:r>
            <a:endParaRPr lang="es-ES" dirty="0"/>
          </a:p>
        </p:txBody>
      </p:sp>
      <p:sp>
        <p:nvSpPr>
          <p:cNvPr id="11" name="TextBox 10">
            <a:extLst>
              <a:ext uri="{FF2B5EF4-FFF2-40B4-BE49-F238E27FC236}">
                <a16:creationId xmlns:a16="http://schemas.microsoft.com/office/drawing/2014/main" id="{479D90F8-A7FF-AFFA-EEC8-60A963E0A0FE}"/>
              </a:ext>
            </a:extLst>
          </p:cNvPr>
          <p:cNvSpPr txBox="1"/>
          <p:nvPr/>
        </p:nvSpPr>
        <p:spPr>
          <a:xfrm>
            <a:off x="10915762" y="3090755"/>
            <a:ext cx="414867" cy="261610"/>
          </a:xfrm>
          <a:prstGeom prst="rect">
            <a:avLst/>
          </a:prstGeom>
          <a:solidFill>
            <a:schemeClr val="bg1"/>
          </a:solidFill>
          <a:effectLst>
            <a:outerShdw blurRad="50800" dist="38100" dir="8100000" algn="tr" rotWithShape="0">
              <a:prstClr val="black">
                <a:alpha val="40000"/>
              </a:prstClr>
            </a:outerShdw>
          </a:effectLst>
          <a:scene3d>
            <a:camera prst="orthographicFront">
              <a:rot lat="0" lon="21594000" rev="0"/>
            </a:camera>
            <a:lightRig rig="threePt" dir="t"/>
          </a:scene3d>
        </p:spPr>
        <p:txBody>
          <a:bodyPr wrap="square" rtlCol="0">
            <a:spAutoFit/>
            <a:scene3d>
              <a:camera prst="orthographicFront"/>
              <a:lightRig rig="threePt" dir="t"/>
            </a:scene3d>
            <a:sp3d>
              <a:bevelT w="19050" h="88900"/>
            </a:sp3d>
          </a:bodyPr>
          <a:lstStyle>
            <a:defPPr>
              <a:defRPr lang="en-TH"/>
            </a:defPPr>
            <a:lvl1pPr algn="ctr">
              <a:defRPr sz="1100" b="1">
                <a:solidFill>
                  <a:srgbClr val="0A3451"/>
                </a:solidFill>
              </a:defRPr>
            </a:lvl1pPr>
          </a:lstStyle>
          <a:p>
            <a:r>
              <a:rPr lang="en-US" dirty="0"/>
              <a:t>3</a:t>
            </a:r>
            <a:endParaRPr lang="es-ES" dirty="0"/>
          </a:p>
        </p:txBody>
      </p:sp>
      <p:sp>
        <p:nvSpPr>
          <p:cNvPr id="3" name="Arrow: Right 2">
            <a:extLst>
              <a:ext uri="{FF2B5EF4-FFF2-40B4-BE49-F238E27FC236}">
                <a16:creationId xmlns:a16="http://schemas.microsoft.com/office/drawing/2014/main" id="{95CAF192-6F3C-5F7D-954E-E953AD0079DF}"/>
              </a:ext>
            </a:extLst>
          </p:cNvPr>
          <p:cNvSpPr/>
          <p:nvPr/>
        </p:nvSpPr>
        <p:spPr>
          <a:xfrm>
            <a:off x="8033995" y="2293410"/>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Arrow: Right 11">
            <a:extLst>
              <a:ext uri="{FF2B5EF4-FFF2-40B4-BE49-F238E27FC236}">
                <a16:creationId xmlns:a16="http://schemas.microsoft.com/office/drawing/2014/main" id="{835BCD0B-E024-FBAF-8D0E-A94D337E3490}"/>
              </a:ext>
            </a:extLst>
          </p:cNvPr>
          <p:cNvSpPr/>
          <p:nvPr/>
        </p:nvSpPr>
        <p:spPr>
          <a:xfrm rot="5400000">
            <a:off x="9758137" y="3675357"/>
            <a:ext cx="240736" cy="270734"/>
          </a:xfrm>
          <a:prstGeom prst="rightArrow">
            <a:avLst/>
          </a:prstGeom>
          <a:solidFill>
            <a:srgbClr val="0A34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a:extLst>
              <a:ext uri="{FF2B5EF4-FFF2-40B4-BE49-F238E27FC236}">
                <a16:creationId xmlns:a16="http://schemas.microsoft.com/office/drawing/2014/main" id="{80F31CD7-929B-1A28-FDDD-845568093998}"/>
              </a:ext>
            </a:extLst>
          </p:cNvPr>
          <p:cNvSpPr/>
          <p:nvPr/>
        </p:nvSpPr>
        <p:spPr>
          <a:xfrm>
            <a:off x="10329333" y="4348241"/>
            <a:ext cx="441266" cy="957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24827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2" grpId="0" animBg="1"/>
      <p:bldP spid="4" grpId="0" animBg="1"/>
      <p:bldP spid="5" grpId="0" animBg="1"/>
      <p:bldP spid="11" grpId="0" animBg="1"/>
      <p:bldP spid="3" grpId="0" animBg="1"/>
      <p:bldP spid="1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3C7EC-14EB-81B1-08C9-D7E90AC05E1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D54173B-DBDD-5D1B-55D6-BB3ED9C7933D}"/>
              </a:ext>
            </a:extLst>
          </p:cNvPr>
          <p:cNvSpPr>
            <a:spLocks noGrp="1"/>
          </p:cNvSpPr>
          <p:nvPr>
            <p:ph type="body" sz="quarter" idx="13"/>
          </p:nvPr>
        </p:nvSpPr>
        <p:spPr>
          <a:xfrm>
            <a:off x="620697" y="1105415"/>
            <a:ext cx="11571303" cy="1137727"/>
          </a:xfrm>
        </p:spPr>
        <p:txBody>
          <a:bodyPr/>
          <a:lstStyle/>
          <a:p>
            <a:pPr algn="just"/>
            <a:r>
              <a:rPr lang="en-US" sz="1800" dirty="0"/>
              <a:t>4) </a:t>
            </a:r>
            <a:r>
              <a:rPr lang="en-US" sz="1800" u="sng" dirty="0"/>
              <a:t>Drag and drop option</a:t>
            </a:r>
            <a:r>
              <a:rPr lang="en-US" sz="1800" dirty="0"/>
              <a:t>. Change the </a:t>
            </a:r>
            <a:r>
              <a:rPr lang="en-US" sz="1800" u="sng" dirty="0"/>
              <a:t>reservation assignment </a:t>
            </a:r>
            <a:r>
              <a:rPr lang="en-US" sz="1800" dirty="0"/>
              <a:t>and </a:t>
            </a:r>
            <a:r>
              <a:rPr lang="en-US" sz="1800" u="sng" dirty="0"/>
              <a:t>loan items </a:t>
            </a:r>
            <a:r>
              <a:rPr lang="en-US" sz="1800" dirty="0"/>
              <a:t>by selecting the room line and simply moving it. </a:t>
            </a:r>
          </a:p>
          <a:p>
            <a:pPr algn="just"/>
            <a:endParaRPr lang="en-US" sz="1800" dirty="0"/>
          </a:p>
          <a:p>
            <a:pPr algn="just"/>
            <a:endParaRPr lang="en-TH" sz="1800" dirty="0"/>
          </a:p>
        </p:txBody>
      </p:sp>
      <p:sp>
        <p:nvSpPr>
          <p:cNvPr id="8" name="Title 7">
            <a:extLst>
              <a:ext uri="{FF2B5EF4-FFF2-40B4-BE49-F238E27FC236}">
                <a16:creationId xmlns:a16="http://schemas.microsoft.com/office/drawing/2014/main" id="{9DA1C1B0-7275-5BF4-1455-E21C241FD616}"/>
              </a:ext>
            </a:extLst>
          </p:cNvPr>
          <p:cNvSpPr>
            <a:spLocks noGrp="1"/>
          </p:cNvSpPr>
          <p:nvPr>
            <p:ph type="title"/>
          </p:nvPr>
        </p:nvSpPr>
        <p:spPr>
          <a:xfrm>
            <a:off x="620697" y="0"/>
            <a:ext cx="11249723" cy="1137727"/>
          </a:xfrm>
        </p:spPr>
        <p:txBody>
          <a:bodyPr/>
          <a:lstStyle/>
          <a:p>
            <a:r>
              <a:rPr lang="en-US"/>
              <a:t>Room rack</a:t>
            </a:r>
          </a:p>
        </p:txBody>
      </p:sp>
      <p:sp>
        <p:nvSpPr>
          <p:cNvPr id="6" name="Footer Placeholder 5">
            <a:extLst>
              <a:ext uri="{FF2B5EF4-FFF2-40B4-BE49-F238E27FC236}">
                <a16:creationId xmlns:a16="http://schemas.microsoft.com/office/drawing/2014/main" id="{9C83CACD-6B8E-2C11-146A-C2AB672C1243}"/>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5BC4DEDA-8545-D12D-4A3A-B1E5D9BB8866}"/>
              </a:ext>
            </a:extLst>
          </p:cNvPr>
          <p:cNvSpPr>
            <a:spLocks noGrp="1"/>
          </p:cNvSpPr>
          <p:nvPr>
            <p:ph type="sldNum" sz="quarter" idx="31"/>
          </p:nvPr>
        </p:nvSpPr>
        <p:spPr/>
        <p:txBody>
          <a:bodyPr/>
          <a:lstStyle/>
          <a:p>
            <a:fld id="{AF68E7FD-7311-D247-9A21-C4C10E3F1E65}" type="slidenum">
              <a:rPr lang="en-TH" smtClean="0"/>
              <a:pPr/>
              <a:t>8</a:t>
            </a:fld>
            <a:endParaRPr lang="en-TH"/>
          </a:p>
        </p:txBody>
      </p:sp>
      <p:pic>
        <p:nvPicPr>
          <p:cNvPr id="10" name="Grabación 2025-02-11 161559">
            <a:hlinkClick r:id="" action="ppaction://media"/>
            <a:extLst>
              <a:ext uri="{FF2B5EF4-FFF2-40B4-BE49-F238E27FC236}">
                <a16:creationId xmlns:a16="http://schemas.microsoft.com/office/drawing/2014/main" id="{5ACECBFC-309B-B7B8-D0ED-92BB71DE7F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0887" y="1606457"/>
            <a:ext cx="6289342" cy="47170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431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525D-F624-68D5-2112-108818F2E8A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076840E-265A-30BB-1090-78D672266615}"/>
              </a:ext>
            </a:extLst>
          </p:cNvPr>
          <p:cNvPicPr>
            <a:picLocks noChangeAspect="1"/>
          </p:cNvPicPr>
          <p:nvPr/>
        </p:nvPicPr>
        <p:blipFill>
          <a:blip r:embed="rId2"/>
          <a:stretch>
            <a:fillRect/>
          </a:stretch>
        </p:blipFill>
        <p:spPr>
          <a:xfrm>
            <a:off x="1535171" y="1580643"/>
            <a:ext cx="6294991" cy="4400754"/>
          </a:xfrm>
          <a:prstGeom prst="rect">
            <a:avLst/>
          </a:prstGeom>
        </p:spPr>
      </p:pic>
      <p:sp>
        <p:nvSpPr>
          <p:cNvPr id="9" name="Text Placeholder 8">
            <a:extLst>
              <a:ext uri="{FF2B5EF4-FFF2-40B4-BE49-F238E27FC236}">
                <a16:creationId xmlns:a16="http://schemas.microsoft.com/office/drawing/2014/main" id="{058113E8-16D7-AABC-BF46-B93634C09880}"/>
              </a:ext>
            </a:extLst>
          </p:cNvPr>
          <p:cNvSpPr>
            <a:spLocks noGrp="1"/>
          </p:cNvSpPr>
          <p:nvPr>
            <p:ph type="body" sz="quarter" idx="13"/>
          </p:nvPr>
        </p:nvSpPr>
        <p:spPr>
          <a:xfrm>
            <a:off x="592535" y="1196814"/>
            <a:ext cx="4003046" cy="231266"/>
          </a:xfrm>
        </p:spPr>
        <p:txBody>
          <a:bodyPr/>
          <a:lstStyle/>
          <a:p>
            <a:r>
              <a:rPr lang="en-US" sz="1800" dirty="0"/>
              <a:t>5) </a:t>
            </a:r>
            <a:r>
              <a:rPr lang="en-US" sz="1800" u="sng" dirty="0"/>
              <a:t>Filter menu </a:t>
            </a:r>
            <a:r>
              <a:rPr lang="en-US" sz="1800" dirty="0"/>
              <a:t>on the same screen:</a:t>
            </a:r>
          </a:p>
          <a:p>
            <a:endParaRPr lang="en-TH" sz="1100" dirty="0"/>
          </a:p>
        </p:txBody>
      </p:sp>
      <p:sp>
        <p:nvSpPr>
          <p:cNvPr id="8" name="Title 7">
            <a:extLst>
              <a:ext uri="{FF2B5EF4-FFF2-40B4-BE49-F238E27FC236}">
                <a16:creationId xmlns:a16="http://schemas.microsoft.com/office/drawing/2014/main" id="{F84A0287-DDB4-0FEF-9A9B-125852816443}"/>
              </a:ext>
            </a:extLst>
          </p:cNvPr>
          <p:cNvSpPr>
            <a:spLocks noGrp="1"/>
          </p:cNvSpPr>
          <p:nvPr>
            <p:ph type="title"/>
          </p:nvPr>
        </p:nvSpPr>
        <p:spPr>
          <a:xfrm>
            <a:off x="592535" y="0"/>
            <a:ext cx="11502003" cy="1137727"/>
          </a:xfrm>
        </p:spPr>
        <p:txBody>
          <a:bodyPr/>
          <a:lstStyle/>
          <a:p>
            <a:r>
              <a:rPr lang="en-US"/>
              <a:t>Room rack</a:t>
            </a:r>
          </a:p>
        </p:txBody>
      </p:sp>
      <p:sp>
        <p:nvSpPr>
          <p:cNvPr id="6" name="Footer Placeholder 5">
            <a:extLst>
              <a:ext uri="{FF2B5EF4-FFF2-40B4-BE49-F238E27FC236}">
                <a16:creationId xmlns:a16="http://schemas.microsoft.com/office/drawing/2014/main" id="{7536F800-925D-250A-2DC8-68BF4A8768CD}"/>
              </a:ext>
            </a:extLst>
          </p:cNvPr>
          <p:cNvSpPr>
            <a:spLocks noGrp="1"/>
          </p:cNvSpPr>
          <p:nvPr>
            <p:ph type="ftr" sz="quarter" idx="30"/>
          </p:nvPr>
        </p:nvSpPr>
        <p:spPr/>
        <p:txBody>
          <a:bodyPr/>
          <a:lstStyle/>
          <a:p>
            <a:r>
              <a:rPr lang="en-US" dirty="0">
                <a:latin typeface="Arial" panose="020B0604020202020204" pitchFamily="34" charset="0"/>
                <a:cs typeface="Arial" panose="020B0604020202020204" pitchFamily="34" charset="0"/>
              </a:rPr>
              <a:t>MINOR HOTELS  | New racks</a:t>
            </a:r>
          </a:p>
        </p:txBody>
      </p:sp>
      <p:sp>
        <p:nvSpPr>
          <p:cNvPr id="7" name="Slide Number Placeholder 6">
            <a:extLst>
              <a:ext uri="{FF2B5EF4-FFF2-40B4-BE49-F238E27FC236}">
                <a16:creationId xmlns:a16="http://schemas.microsoft.com/office/drawing/2014/main" id="{AAC116A1-6BE8-86CD-F49C-C17F8956E495}"/>
              </a:ext>
            </a:extLst>
          </p:cNvPr>
          <p:cNvSpPr>
            <a:spLocks noGrp="1"/>
          </p:cNvSpPr>
          <p:nvPr>
            <p:ph type="sldNum" sz="quarter" idx="31"/>
          </p:nvPr>
        </p:nvSpPr>
        <p:spPr/>
        <p:txBody>
          <a:bodyPr/>
          <a:lstStyle/>
          <a:p>
            <a:fld id="{AF68E7FD-7311-D247-9A21-C4C10E3F1E65}" type="slidenum">
              <a:rPr lang="en-TH" smtClean="0"/>
              <a:pPr/>
              <a:t>9</a:t>
            </a:fld>
            <a:endParaRPr lang="en-TH"/>
          </a:p>
        </p:txBody>
      </p:sp>
      <p:sp>
        <p:nvSpPr>
          <p:cNvPr id="11" name="Rectangle 10">
            <a:extLst>
              <a:ext uri="{FF2B5EF4-FFF2-40B4-BE49-F238E27FC236}">
                <a16:creationId xmlns:a16="http://schemas.microsoft.com/office/drawing/2014/main" id="{D06AC315-C39E-0E58-FE4E-DC8C03B2C79B}"/>
              </a:ext>
            </a:extLst>
          </p:cNvPr>
          <p:cNvSpPr/>
          <p:nvPr/>
        </p:nvSpPr>
        <p:spPr>
          <a:xfrm>
            <a:off x="1565094" y="2180635"/>
            <a:ext cx="4330609" cy="10795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4D472F3C-CC82-B5DF-A0F3-BBC7F1FA3FA7}"/>
              </a:ext>
            </a:extLst>
          </p:cNvPr>
          <p:cNvSpPr/>
          <p:nvPr/>
        </p:nvSpPr>
        <p:spPr>
          <a:xfrm>
            <a:off x="1565094" y="2019218"/>
            <a:ext cx="307249" cy="1614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extBox 2">
            <a:extLst>
              <a:ext uri="{FF2B5EF4-FFF2-40B4-BE49-F238E27FC236}">
                <a16:creationId xmlns:a16="http://schemas.microsoft.com/office/drawing/2014/main" id="{A07A73E3-2696-B45E-6B5E-8DD65E5223F1}"/>
              </a:ext>
            </a:extLst>
          </p:cNvPr>
          <p:cNvSpPr txBox="1"/>
          <p:nvPr/>
        </p:nvSpPr>
        <p:spPr>
          <a:xfrm>
            <a:off x="8539456" y="3598334"/>
            <a:ext cx="3015374" cy="646331"/>
          </a:xfrm>
          <a:prstGeom prst="rect">
            <a:avLst/>
          </a:prstGeom>
          <a:noFill/>
        </p:spPr>
        <p:txBody>
          <a:bodyPr wrap="square">
            <a:spAutoFit/>
          </a:bodyPr>
          <a:lstStyle/>
          <a:p>
            <a:pPr algn="just"/>
            <a:r>
              <a:rPr lang="en-US" dirty="0">
                <a:solidFill>
                  <a:srgbClr val="13213C"/>
                </a:solidFill>
                <a:latin typeface="Sitka Banner" panose="02000505000000020004" pitchFamily="2" charset="0"/>
              </a:rPr>
              <a:t>It can be used to display only certain room types or floors.</a:t>
            </a:r>
            <a:endParaRPr lang="es-ES" dirty="0">
              <a:solidFill>
                <a:srgbClr val="13213C"/>
              </a:solidFill>
              <a:latin typeface="Sitka Banner" panose="02000505000000020004" pitchFamily="2" charset="0"/>
            </a:endParaRPr>
          </a:p>
        </p:txBody>
      </p:sp>
    </p:spTree>
    <p:extLst>
      <p:ext uri="{BB962C8B-B14F-4D97-AF65-F5344CB8AC3E}">
        <p14:creationId xmlns:p14="http://schemas.microsoft.com/office/powerpoint/2010/main" val="622467512"/>
      </p:ext>
    </p:extLst>
  </p:cSld>
  <p:clrMapOvr>
    <a:masterClrMapping/>
  </p:clrMapOvr>
</p:sld>
</file>

<file path=ppt/theme/theme1.xml><?xml version="1.0" encoding="utf-8"?>
<a:theme xmlns:a="http://schemas.openxmlformats.org/drawingml/2006/main" name="Minor Hotel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21918967-B901-429C-A7DA-1998CBD9ADE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vani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66BCD33E-E1C8-4FB0-9D61-35899C131924}"/>
    </a:ext>
  </a:extLst>
</a:theme>
</file>

<file path=ppt/theme/theme3.xml><?xml version="1.0" encoding="utf-8"?>
<a:theme xmlns:a="http://schemas.openxmlformats.org/drawingml/2006/main" name="Anantara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07372D86-E3DD-44DC-B7D9-2EB6DC91906E}"/>
    </a:ext>
  </a:extLst>
</a:theme>
</file>

<file path=ppt/theme/theme4.xml><?xml version="1.0" encoding="utf-8"?>
<a:theme xmlns:a="http://schemas.openxmlformats.org/drawingml/2006/main" name="Elewana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CE3D5C71-E74C-470C-AC96-04D3E0ADEC31}"/>
    </a:ext>
  </a:extLst>
</a:theme>
</file>

<file path=ppt/theme/theme5.xml><?xml version="1.0" encoding="utf-8"?>
<a:theme xmlns:a="http://schemas.openxmlformats.org/drawingml/2006/main" name="Oaks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46215E07-9BBC-49B7-8DD6-69987BC15346}"/>
    </a:ext>
  </a:extLst>
</a:theme>
</file>

<file path=ppt/theme/theme6.xml><?xml version="1.0" encoding="utf-8"?>
<a:theme xmlns:a="http://schemas.openxmlformats.org/drawingml/2006/main" name="NH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C5E07A34-D87F-48EF-A0A8-F4E93F681AFA}"/>
    </a:ext>
  </a:extLst>
</a:theme>
</file>

<file path=ppt/theme/theme7.xml><?xml version="1.0" encoding="utf-8"?>
<a:theme xmlns:a="http://schemas.openxmlformats.org/drawingml/2006/main" name="NH Collection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052E2340-E140-46B1-87D3-A36CD93A376F}"/>
    </a:ext>
  </a:extLst>
</a:theme>
</file>

<file path=ppt/theme/theme8.xml><?xml version="1.0" encoding="utf-8"?>
<a:theme xmlns:a="http://schemas.openxmlformats.org/drawingml/2006/main" name="nhow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70EF779C-D2B3-4F7A-98D7-7C74E8E26ABE}"/>
    </a:ext>
  </a:extLst>
</a:theme>
</file>

<file path=ppt/theme/theme9.xml><?xml version="1.0" encoding="utf-8"?>
<a:theme xmlns:a="http://schemas.openxmlformats.org/drawingml/2006/main" name="Tivoli Sec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nor_Hotels_PowerPoint_Presentation_2024.pptx" id="{6BE59A6A-0195-400D-9DED-702513DF5D8B}" vid="{2059BF9A-18DB-4398-9AE8-6B3A6EEF4363}"/>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marks xmlns="eb52834e-c101-4a36-9ed4-2e8b7604c06d">Archivo para registro de vacaciones</Remarks>
    <lcf76f155ced4ddcb4097134ff3c332f xmlns="eb52834e-c101-4a36-9ed4-2e8b7604c06d">
      <Terms xmlns="http://schemas.microsoft.com/office/infopath/2007/PartnerControls"/>
    </lcf76f155ced4ddcb4097134ff3c332f>
    <TaxCatchAll xmlns="b1ff0bb4-9b88-484a-8aba-55894fe5ca1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6029FA8540BB24D9D1EAF876E7C51B4" ma:contentTypeVersion="18" ma:contentTypeDescription="Crear nuevo documento." ma:contentTypeScope="" ma:versionID="da14937b35b3843c79778cb1d4b755f8">
  <xsd:schema xmlns:xsd="http://www.w3.org/2001/XMLSchema" xmlns:xs="http://www.w3.org/2001/XMLSchema" xmlns:p="http://schemas.microsoft.com/office/2006/metadata/properties" xmlns:ns2="eb52834e-c101-4a36-9ed4-2e8b7604c06d" xmlns:ns3="b1ff0bb4-9b88-484a-8aba-55894fe5ca15" targetNamespace="http://schemas.microsoft.com/office/2006/metadata/properties" ma:root="true" ma:fieldsID="1a5ecc5946ec18732c17b15d202962f2" ns2:_="" ns3:_="">
    <xsd:import namespace="eb52834e-c101-4a36-9ed4-2e8b7604c06d"/>
    <xsd:import namespace="b1ff0bb4-9b88-484a-8aba-55894fe5ca1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Remar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52834e-c101-4a36-9ed4-2e8b7604c0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0d72e5fa-fc70-48ab-aa14-76afebd687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Remarks" ma:index="25" nillable="true" ma:displayName="Remarks" ma:default="Archivo para registro de vacaciones" ma:description="Archivo para registro de vacaciones" ma:format="Dropdown" ma:internalName="Remark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ff0bb4-9b88-484a-8aba-55894fe5ca15"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46e22d3b-01d8-4fbc-bd34-2cc32fcbdd45}" ma:internalName="TaxCatchAll" ma:showField="CatchAllData" ma:web="b1ff0bb4-9b88-484a-8aba-55894fe5ca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78A025-B6E4-4E5F-8D7D-DBE482AD85B9}">
  <ds:schemaRefs>
    <ds:schemaRef ds:uri="http://schemas.microsoft.com/office/2006/metadata/properties"/>
    <ds:schemaRef ds:uri="http://schemas.microsoft.com/office/2006/documentManagement/types"/>
    <ds:schemaRef ds:uri="http://schemas.openxmlformats.org/package/2006/metadata/core-properties"/>
    <ds:schemaRef ds:uri="http://purl.org/dc/terms/"/>
    <ds:schemaRef ds:uri="eb52834e-c101-4a36-9ed4-2e8b7604c06d"/>
    <ds:schemaRef ds:uri="http://purl.org/dc/elements/1.1/"/>
    <ds:schemaRef ds:uri="http://www.w3.org/XML/1998/namespace"/>
    <ds:schemaRef ds:uri="b1ff0bb4-9b88-484a-8aba-55894fe5ca15"/>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05F99E85-057D-481A-A7BE-FAC1EF2BA1D8}">
  <ds:schemaRefs>
    <ds:schemaRef ds:uri="http://schemas.microsoft.com/sharepoint/v3/contenttype/forms"/>
  </ds:schemaRefs>
</ds:datastoreItem>
</file>

<file path=customXml/itemProps3.xml><?xml version="1.0" encoding="utf-8"?>
<ds:datastoreItem xmlns:ds="http://schemas.openxmlformats.org/officeDocument/2006/customXml" ds:itemID="{AD305EAB-C910-4449-80F6-56E6DDA410BB}">
  <ds:schemaRefs>
    <ds:schemaRef ds:uri="b1ff0bb4-9b88-484a-8aba-55894fe5ca15"/>
    <ds:schemaRef ds:uri="eb52834e-c101-4a36-9ed4-2e8b7604c0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a91f668-dc1c-4903-8923-8e6618190d66}" enabled="0" method="" siteId="{8a91f668-dc1c-4903-8923-8e6618190d66}" removed="1"/>
</clbl:labelList>
</file>

<file path=docProps/app.xml><?xml version="1.0" encoding="utf-8"?>
<Properties xmlns="http://schemas.openxmlformats.org/officeDocument/2006/extended-properties" xmlns:vt="http://schemas.openxmlformats.org/officeDocument/2006/docPropsVTypes">
  <Template>Minor_Hotels_PowerPoint_Presentation_2024_Impact</Template>
  <TotalTime>431</TotalTime>
  <Words>1499</Words>
  <Application>Microsoft Office PowerPoint</Application>
  <PresentationFormat>Widescreen</PresentationFormat>
  <Paragraphs>235</Paragraphs>
  <Slides>28</Slides>
  <Notes>9</Notes>
  <HiddenSlides>0</HiddenSlides>
  <MMClips>3</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1</vt:i4>
      </vt:variant>
      <vt:variant>
        <vt:lpstr>Slide Titles</vt:lpstr>
      </vt:variant>
      <vt:variant>
        <vt:i4>28</vt:i4>
      </vt:variant>
    </vt:vector>
  </HeadingPairs>
  <TitlesOfParts>
    <vt:vector size="48" baseType="lpstr">
      <vt:lpstr>Aptos</vt:lpstr>
      <vt:lpstr>Arial</vt:lpstr>
      <vt:lpstr>Bahnschrift Condensed</vt:lpstr>
      <vt:lpstr>Helvetica</vt:lpstr>
      <vt:lpstr>Impact</vt:lpstr>
      <vt:lpstr>Newsreader Light</vt:lpstr>
      <vt:lpstr>Plus Jakarta Sans SemiBold</vt:lpstr>
      <vt:lpstr>Segoe UI</vt:lpstr>
      <vt:lpstr>Sitka Banner</vt:lpstr>
      <vt:lpstr>Wingdings</vt:lpstr>
      <vt:lpstr>Minor Hotels</vt:lpstr>
      <vt:lpstr>Avani Section</vt:lpstr>
      <vt:lpstr>Anantara Section</vt:lpstr>
      <vt:lpstr>Elewana Section</vt:lpstr>
      <vt:lpstr>Oaks Section</vt:lpstr>
      <vt:lpstr>NH Section</vt:lpstr>
      <vt:lpstr>NH Collection Section</vt:lpstr>
      <vt:lpstr>nhow Section</vt:lpstr>
      <vt:lpstr>Tivoli Section</vt:lpstr>
      <vt:lpstr>Microsoft Excel Worksheet</vt:lpstr>
      <vt:lpstr>Room racks and  Room assignment module  BUSINESS PROCESSES – OPERATIONS April 2025</vt:lpstr>
      <vt:lpstr>New Room rack</vt:lpstr>
      <vt:lpstr>Room rack</vt:lpstr>
      <vt:lpstr>Room rack</vt:lpstr>
      <vt:lpstr>Room rack</vt:lpstr>
      <vt:lpstr>Room rack</vt:lpstr>
      <vt:lpstr>Room rack</vt:lpstr>
      <vt:lpstr>Room rack</vt:lpstr>
      <vt:lpstr>Room rack</vt:lpstr>
      <vt:lpstr>Room rack</vt:lpstr>
      <vt:lpstr>New Room rack by floor</vt:lpstr>
      <vt:lpstr>Room rack by Floor</vt:lpstr>
      <vt:lpstr>Room rack by floor</vt:lpstr>
      <vt:lpstr>Room rack by floor</vt:lpstr>
      <vt:lpstr>Room rack by floor</vt:lpstr>
      <vt:lpstr>Room rack by floor</vt:lpstr>
      <vt:lpstr>Room rack by floor</vt:lpstr>
      <vt:lpstr>Room rack by floor</vt:lpstr>
      <vt:lpstr>Room assignment module</vt:lpstr>
      <vt:lpstr>Assignment module</vt:lpstr>
      <vt:lpstr>Global settings</vt:lpstr>
      <vt:lpstr>Hotel settings - Top rooms</vt:lpstr>
      <vt:lpstr>Room assignment module</vt:lpstr>
      <vt:lpstr>Room assignment module </vt:lpstr>
      <vt:lpstr>Room assignment module </vt:lpstr>
      <vt:lpstr>Room assignment module </vt:lpstr>
      <vt:lpstr>Room assignment module </vt:lpstr>
      <vt:lpstr>Thank you</vt:lpstr>
    </vt:vector>
  </TitlesOfParts>
  <Company>NH HOTEL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MARIO SAMANIEGO NAVARRO</dc:creator>
  <cp:lastModifiedBy>MARIO SAMANIEGO NAVARRO</cp:lastModifiedBy>
  <cp:revision>11</cp:revision>
  <dcterms:created xsi:type="dcterms:W3CDTF">2024-11-12T10:14:05Z</dcterms:created>
  <dcterms:modified xsi:type="dcterms:W3CDTF">2025-09-08T15:05:10Z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0x01010036029FA8540BB24D9D1EAF876E7C51B4</vt:lpwstr>
  </property>
  <property fmtid="{D5CDD505-2E9C-101B-9397-08002B2CF9AE}" pid="3" name="MediaServiceImageTags">
    <vt:lpwstr/>
  </property>
</Properties>
</file>