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780C-D14D-4115-AE25-1981401A9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E0FAB-7AF1-45F7-84D2-23FB42308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AD517-2B50-4DE7-87EB-44888962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EAFA7-5D46-49C8-BC3F-FF94DD5C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F5427-B39B-479E-AB05-C1E1E098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55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4971-A3CE-4FC7-90DE-D9A191EF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AF776-D97C-41C8-B6A9-674458EEF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6562-6A46-404F-AFBC-C7CF9D4F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8ADA8-3296-43D6-A304-CCBCA7D4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FDC58-5BA7-44A0-913E-01E01F12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ED901-E0E2-48F6-8796-E0A256863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E46D5-84DB-4815-B3E7-F2DE7D0E4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B0BC1-5550-472C-B127-6392AE5A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78816-DD37-4AD4-BBCD-47A5135D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5576F-F29A-446A-9F3B-601D4DEC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7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2729-93CC-4E69-8DBF-60133675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B67D6-62FD-41F2-9CB7-A1C3D2F8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10D54-D6BC-403E-B145-90EC0E7B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D8602-5D0A-4A75-8EE7-53E3703B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78F45-D19E-449B-ADE7-292B5B4A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29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DE8E-C9E5-40C4-8E9D-3FF51A5E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E297F-B1E9-49EB-A70C-883CF0A47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E3F35-03CE-448C-9382-38AC794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EF7B4-21D2-489B-A444-88F9EC78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3883-5E36-4B9E-A58C-3B1F0A44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6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8E28-176E-41C4-B117-AFED9030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37558-FBB7-436D-9C95-A37CEC1E3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D28E-35DE-4062-90C8-DA9824217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220A-28BE-4141-BDBD-857DB670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C9E6F-7C7E-452B-B783-DC9B1EDA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A88CC-3727-4374-9DBB-D0A21409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1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88F1-1024-4F4E-9553-D93C0113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D8BAD-E03F-4259-B16F-31F52EC5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CE082-2663-456A-94BC-1D03E27C7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B55E7-8FF7-445A-A9CC-3C5CEFDAF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773BB-97AF-4447-B4AC-F59513F73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81E38-9D1B-4A4F-ADA7-97D81F0B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49D79-BC63-456F-8E51-9FFEECCA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A0979-E813-4581-97D3-2CCECE78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856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8A93-DA7B-46A7-B3D2-E372A5C4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56A06-2D98-4F3B-BA52-54D5380D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0341-B39F-43A7-A9B3-88E161A7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BF0C0-07C4-4B4E-B28A-1D5DBDB4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27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D6B0F7-7135-4196-A0B1-96A1FD2B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DF3EE-783A-4F18-8092-B1A3D871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D876C-D9E8-4395-9D4E-BFB40665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41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DFE8-7536-45B4-88E8-26588DAB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4B1A-6E4D-4BCC-AB8D-A4F1E9E5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7A555-27CE-40E0-B721-43B6D284B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CE145-813F-4907-A1A9-D79D3C2E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D2FDC-FBFB-4201-9850-A1F0F549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0D708-0D42-4873-9616-9EC09CFE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04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49BA-85F5-4A1B-8C0F-20626793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2F3E3-27BE-42ED-AF14-E80B20058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1BDD3-8690-4AD9-9CA4-C1050079D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56865-27CE-4426-9854-CDD29455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9E193-A479-4371-BDA5-0AD3E504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A2161-7E3F-4033-82C3-2968211F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66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6E539-FD65-44B8-98A5-8681D36F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54166-FE9E-444A-9ECC-860A99FC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C8B5-7C73-4111-A4B9-C0FA32548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879CA-1359-4446-8B20-2220CEE4D160}" type="datetimeFigureOut">
              <a:rPr lang="es-ES" smtClean="0"/>
              <a:t>22/11/2019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6220F-3B21-4E04-AFE5-DC78256C6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3C305-4E3D-459D-B2BE-58FAAF894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B1B7F-96E6-42F6-A969-C81EDE1A0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11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nding Moto - English - jueves, 21 de noviembre de 2019 10.02.17">
            <a:hlinkClick r:id="" action="ppaction://media"/>
            <a:extLst>
              <a:ext uri="{FF2B5EF4-FFF2-40B4-BE49-F238E27FC236}">
                <a16:creationId xmlns:a16="http://schemas.microsoft.com/office/drawing/2014/main" id="{92756504-5DBC-43C0-8B8D-2A01C3DE3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0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MARIA YAÑEZ VAZQUEZ</dc:creator>
  <cp:lastModifiedBy>EVA MARIA YAÑEZ VAZQUEZ</cp:lastModifiedBy>
  <cp:revision>1</cp:revision>
  <dcterms:created xsi:type="dcterms:W3CDTF">2019-11-22T09:45:34Z</dcterms:created>
  <dcterms:modified xsi:type="dcterms:W3CDTF">2019-11-22T09:47:01Z</dcterms:modified>
</cp:coreProperties>
</file>