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0" r:id="rId1"/>
    <p:sldMasterId id="2147483811" r:id="rId2"/>
  </p:sldMasterIdLst>
  <p:notesMasterIdLst>
    <p:notesMasterId r:id="rId35"/>
  </p:notesMasterIdLst>
  <p:handoutMasterIdLst>
    <p:handoutMasterId r:id="rId36"/>
  </p:handoutMasterIdLst>
  <p:sldIdLst>
    <p:sldId id="504" r:id="rId3"/>
    <p:sldId id="505" r:id="rId4"/>
    <p:sldId id="481" r:id="rId5"/>
    <p:sldId id="510" r:id="rId6"/>
    <p:sldId id="511" r:id="rId7"/>
    <p:sldId id="2134808342" r:id="rId8"/>
    <p:sldId id="2134808354" r:id="rId9"/>
    <p:sldId id="2134808332" r:id="rId10"/>
    <p:sldId id="2134808355" r:id="rId11"/>
    <p:sldId id="2134808356" r:id="rId12"/>
    <p:sldId id="2134808344" r:id="rId13"/>
    <p:sldId id="2134808357" r:id="rId14"/>
    <p:sldId id="2134808345" r:id="rId15"/>
    <p:sldId id="2134808358" r:id="rId16"/>
    <p:sldId id="2134808346" r:id="rId17"/>
    <p:sldId id="2134808359" r:id="rId18"/>
    <p:sldId id="2134808347" r:id="rId19"/>
    <p:sldId id="2134808360" r:id="rId20"/>
    <p:sldId id="2134808348" r:id="rId21"/>
    <p:sldId id="2134808361" r:id="rId22"/>
    <p:sldId id="2134808362" r:id="rId23"/>
    <p:sldId id="2134808349" r:id="rId24"/>
    <p:sldId id="2134808363" r:id="rId25"/>
    <p:sldId id="2134808364" r:id="rId26"/>
    <p:sldId id="2134808350" r:id="rId27"/>
    <p:sldId id="2134808351" r:id="rId28"/>
    <p:sldId id="2134808365" r:id="rId29"/>
    <p:sldId id="2134808352" r:id="rId30"/>
    <p:sldId id="2134808366" r:id="rId31"/>
    <p:sldId id="2134808338" r:id="rId32"/>
    <p:sldId id="2134808353" r:id="rId33"/>
    <p:sldId id="477" r:id="rId34"/>
  </p:sldIdLst>
  <p:sldSz cx="12192000" cy="6858000"/>
  <p:notesSz cx="6858000" cy="9777413"/>
  <p:custDataLst>
    <p:tags r:id="rId37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5196"/>
    <a:srgbClr val="003262"/>
    <a:srgbClr val="00539F"/>
    <a:srgbClr val="102539"/>
    <a:srgbClr val="2C347D"/>
    <a:srgbClr val="B67232"/>
    <a:srgbClr val="624494"/>
    <a:srgbClr val="6B0C2F"/>
    <a:srgbClr val="896EC4"/>
    <a:srgbClr val="412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08" autoAdjust="0"/>
    <p:restoredTop sz="95324" autoAdjust="0"/>
  </p:normalViewPr>
  <p:slideViewPr>
    <p:cSldViewPr snapToGrid="0">
      <p:cViewPr varScale="1">
        <p:scale>
          <a:sx n="97" d="100"/>
          <a:sy n="97" d="100"/>
        </p:scale>
        <p:origin x="72" y="78"/>
      </p:cViewPr>
      <p:guideLst/>
    </p:cSldViewPr>
  </p:slideViewPr>
  <p:outlineViewPr>
    <p:cViewPr>
      <p:scale>
        <a:sx n="33" d="100"/>
        <a:sy n="33" d="100"/>
      </p:scale>
      <p:origin x="0" y="-20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6824" y="184"/>
      </p:cViewPr>
      <p:guideLst>
        <p:guide orient="horz" pos="30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08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9413" y="850900"/>
            <a:ext cx="60991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1850"/>
            <a:ext cx="5029200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Klicken</a:t>
            </a:r>
            <a:r>
              <a:rPr lang="en-US" dirty="0"/>
              <a:t> Sie, um die </a:t>
            </a:r>
            <a:r>
              <a:rPr lang="en-US" dirty="0" err="1"/>
              <a:t>Formate</a:t>
            </a:r>
            <a:r>
              <a:rPr lang="en-US" dirty="0"/>
              <a:t> des </a:t>
            </a:r>
            <a:r>
              <a:rPr lang="en-US" dirty="0" err="1"/>
              <a:t>Vorlagentextes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78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5988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3188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30388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2180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1102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9978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270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5662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819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6648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5761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6962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0570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230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52444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4427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413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609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0463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9894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650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699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21855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639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527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290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2066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15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7D454D-4BA9-4E12-8C6C-CCE3D1F87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47476-4227-3E44-B0B5-40BE1E96DD5B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CB3A59-2E86-5646-AAEB-22E5AB0B78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TH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A picture containing player, bus, city&#10;&#10;Description automatically generated">
            <a:extLst>
              <a:ext uri="{FF2B5EF4-FFF2-40B4-BE49-F238E27FC236}">
                <a16:creationId xmlns:a16="http://schemas.microsoft.com/office/drawing/2014/main" id="{A80ACB82-D07F-3E44-B3F2-31112D3EA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419" y="2029929"/>
            <a:ext cx="10044891" cy="28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4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B77-23CF-4D55-9840-9E95BAEB3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274376"/>
            <a:ext cx="3666652" cy="842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9B0DD3-83A7-41BD-90D6-AEE654F693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03572" y="353085"/>
            <a:ext cx="7535342" cy="55320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330161"/>
            <a:ext cx="3666652" cy="455500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Enter text here.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70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right,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B77-23CF-4D55-9840-9E95BAEB3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274376"/>
            <a:ext cx="3666652" cy="842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9B0DD3-83A7-41BD-90D6-AEE654F693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03572" y="2860895"/>
            <a:ext cx="7535342" cy="302426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330161"/>
            <a:ext cx="3666652" cy="4555002"/>
          </a:xfrm>
        </p:spPr>
        <p:txBody>
          <a:bodyPr vert="horz" lIns="0" tIns="0" rIns="0" bIns="0" rtlCol="0">
            <a:noAutofit/>
          </a:bodyPr>
          <a:lstStyle>
            <a:lvl1pPr>
              <a:defRPr lang="en-ZA" sz="1400" dirty="0"/>
            </a:lvl1pPr>
          </a:lstStyle>
          <a:p>
            <a:pPr lvl="0"/>
            <a:r>
              <a:rPr lang="en-GB" dirty="0"/>
              <a:t>Enter text here.</a:t>
            </a:r>
            <a:endParaRPr lang="en-ZA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1CB298-F5FB-459D-87B3-A13ED9279D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03572" y="366871"/>
            <a:ext cx="3666652" cy="230390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732CCC3-8C4F-49E1-BD7A-D0492B61C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72261" y="366871"/>
            <a:ext cx="3666652" cy="230390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058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title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B77-23CF-4D55-9840-9E95BAEB3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274376"/>
            <a:ext cx="4508624" cy="842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9B0DD3-83A7-41BD-90D6-AEE654F693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72260" y="353085"/>
            <a:ext cx="3666653" cy="55320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330161"/>
            <a:ext cx="7343020" cy="170179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Enter text here.</a:t>
            </a:r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88747C-DF77-4537-9F94-4FC91097BF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5" y="3232083"/>
            <a:ext cx="7343775" cy="27160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61950" indent="0">
              <a:buNone/>
              <a:defRPr b="1">
                <a:solidFill>
                  <a:schemeClr val="tx2"/>
                </a:solidFill>
              </a:defRPr>
            </a:lvl2pPr>
            <a:lvl3pPr marL="503238" indent="0">
              <a:buNone/>
              <a:defRPr b="1">
                <a:solidFill>
                  <a:schemeClr val="tx2"/>
                </a:solidFill>
              </a:defRPr>
            </a:lvl3pPr>
            <a:lvl4pPr marL="720725" indent="0">
              <a:buNone/>
              <a:defRPr b="1">
                <a:solidFill>
                  <a:schemeClr val="tx2"/>
                </a:solidFill>
              </a:defRPr>
            </a:lvl4pPr>
            <a:lvl5pPr marL="97155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Chart title</a:t>
            </a:r>
            <a:endParaRPr lang="en-ZA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201122CD-902D-4487-82A0-341C4A0E584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61950" y="3567113"/>
            <a:ext cx="3395663" cy="2317750"/>
          </a:xfrm>
        </p:spPr>
        <p:txBody>
          <a:bodyPr anchor="ctr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icon to insert chart</a:t>
            </a:r>
            <a:endParaRPr lang="en-ZA" dirty="0"/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84D5C65F-7BFF-44A9-BC30-933F8C5D9A7F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956365" y="3567113"/>
            <a:ext cx="3739082" cy="2317750"/>
          </a:xfrm>
        </p:spPr>
        <p:txBody>
          <a:bodyPr anchor="ctr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icon to insert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7786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B77-23CF-4D55-9840-9E95BAEB3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274376"/>
            <a:ext cx="4508624" cy="842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330161"/>
            <a:ext cx="6636849" cy="4576627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Enter text here.</a:t>
            </a:r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88747C-DF77-4537-9F94-4FC91097BF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94374" y="1126440"/>
            <a:ext cx="4026151" cy="27160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61950" indent="0">
              <a:buNone/>
              <a:defRPr b="1">
                <a:solidFill>
                  <a:schemeClr val="tx2"/>
                </a:solidFill>
              </a:defRPr>
            </a:lvl2pPr>
            <a:lvl3pPr marL="503238" indent="0">
              <a:buNone/>
              <a:defRPr b="1">
                <a:solidFill>
                  <a:schemeClr val="tx2"/>
                </a:solidFill>
              </a:defRPr>
            </a:lvl3pPr>
            <a:lvl4pPr marL="720725" indent="0">
              <a:buNone/>
              <a:defRPr b="1">
                <a:solidFill>
                  <a:schemeClr val="tx2"/>
                </a:solidFill>
              </a:defRPr>
            </a:lvl4pPr>
            <a:lvl5pPr marL="97155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Chart title</a:t>
            </a:r>
            <a:endParaRPr lang="en-ZA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201122CD-902D-4487-82A0-341C4A0E584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785981" y="1461470"/>
            <a:ext cx="4044070" cy="2199992"/>
          </a:xfrm>
        </p:spPr>
        <p:txBody>
          <a:bodyPr anchor="ctr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icon to insert chart</a:t>
            </a:r>
            <a:endParaRPr lang="en-ZA" dirty="0"/>
          </a:p>
        </p:txBody>
      </p:sp>
      <p:sp>
        <p:nvSpPr>
          <p:cNvPr id="12" name="Chart Placeholder 9">
            <a:extLst>
              <a:ext uri="{FF2B5EF4-FFF2-40B4-BE49-F238E27FC236}">
                <a16:creationId xmlns:a16="http://schemas.microsoft.com/office/drawing/2014/main" id="{D2F59F9E-9FAA-4483-8EE4-1B3EEEFEF48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785981" y="3793406"/>
            <a:ext cx="4044070" cy="2113382"/>
          </a:xfrm>
        </p:spPr>
        <p:txBody>
          <a:bodyPr anchor="ctr"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GB" dirty="0"/>
              <a:t>Click icon to insert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53283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B8F75-E2B8-4738-B733-CA2EEE0A05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950" y="1337974"/>
            <a:ext cx="11458575" cy="421510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Add text here.</a:t>
            </a:r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75A37C-29B3-4885-B0B7-3562BB5A7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274376"/>
            <a:ext cx="4508624" cy="842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135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04F1-FD34-4D6B-83F2-D80B71975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279046"/>
            <a:ext cx="5097099" cy="8254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B8F75-E2B8-4738-B733-CA2EEE0A05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952" y="2027974"/>
            <a:ext cx="5455940" cy="3525101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Add text here.</a:t>
            </a:r>
            <a:endParaRPr lang="en-Z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D607C4-E3C4-4BB4-87E5-BF1C205C98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4586" y="1350122"/>
            <a:ext cx="5455939" cy="4202953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/>
              <a:t>Add text here.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CCA064-7755-4897-820C-DC4EB2252C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325563"/>
            <a:ext cx="5456238" cy="557212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dirty="0"/>
              <a:t>Add 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41889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1CB298-F5FB-459D-87B3-A13ED9279D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2425" y="2069129"/>
            <a:ext cx="3721634" cy="380546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8CB77-23CF-4D55-9840-9E95BAEB3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274376"/>
            <a:ext cx="3666652" cy="842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5" y="1330161"/>
            <a:ext cx="11486487" cy="59399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Add text here.</a:t>
            </a:r>
            <a:endParaRPr lang="en-Z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7FC2EA-D12E-40C2-823A-F63202D1EE0B}"/>
              </a:ext>
            </a:extLst>
          </p:cNvPr>
          <p:cNvSpPr txBox="1">
            <a:spLocks/>
          </p:cNvSpPr>
          <p:nvPr userDrawn="1"/>
        </p:nvSpPr>
        <p:spPr>
          <a:xfrm>
            <a:off x="352425" y="5450186"/>
            <a:ext cx="3721634" cy="424402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square" lIns="108000" tIns="72000" rIns="72000" bIns="72000" anchor="ctr" anchorCtr="0"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ZA" sz="2800" b="0" i="0" kern="1200" cap="none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sz="1600" b="0" i="0" dirty="0">
                <a:latin typeface="Calibri" panose="020F0502020204030204" pitchFamily="34" charset="0"/>
              </a:rPr>
              <a:t>Picture title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7780F0-B5A0-43BC-B1EC-DFA58ECEA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5183" y="2069129"/>
            <a:ext cx="3721634" cy="380546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1037FB-3A36-49C2-82D6-4DB50E8CEC9F}"/>
              </a:ext>
            </a:extLst>
          </p:cNvPr>
          <p:cNvSpPr txBox="1">
            <a:spLocks/>
          </p:cNvSpPr>
          <p:nvPr userDrawn="1"/>
        </p:nvSpPr>
        <p:spPr>
          <a:xfrm>
            <a:off x="4235183" y="5450186"/>
            <a:ext cx="3721634" cy="424402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square" lIns="108000" tIns="72000" rIns="72000" bIns="72000" anchor="ctr" anchorCtr="0"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ZA" sz="2800" b="0" i="0" kern="1200" cap="none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sz="1600" b="0" i="0" dirty="0">
                <a:latin typeface="Calibri" panose="020F0502020204030204" pitchFamily="34" charset="0"/>
              </a:rPr>
              <a:t>Picture title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50779E6-D556-467E-9D36-9941069EC8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98891" y="2069129"/>
            <a:ext cx="3721634" cy="380546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73900F-6571-4C81-9F24-B9E944FE84B9}"/>
              </a:ext>
            </a:extLst>
          </p:cNvPr>
          <p:cNvSpPr txBox="1">
            <a:spLocks/>
          </p:cNvSpPr>
          <p:nvPr userDrawn="1"/>
        </p:nvSpPr>
        <p:spPr>
          <a:xfrm>
            <a:off x="8098891" y="5450186"/>
            <a:ext cx="3721634" cy="424402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square" lIns="108000" tIns="72000" rIns="72000" bIns="72000" anchor="ctr" anchorCtr="0"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ZA" sz="2800" b="0" i="0" kern="1200" cap="none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sz="1600" b="0" i="0" dirty="0">
                <a:latin typeface="Calibri" panose="020F0502020204030204" pitchFamily="34" charset="0"/>
              </a:rPr>
              <a:t>Picture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AF8772-9205-45D6-909E-03654B6E7997}"/>
              </a:ext>
            </a:extLst>
          </p:cNvPr>
          <p:cNvSpPr/>
          <p:nvPr userDrawn="1"/>
        </p:nvSpPr>
        <p:spPr>
          <a:xfrm>
            <a:off x="12621126" y="0"/>
            <a:ext cx="2545605" cy="161692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IMAGE: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Delete the current image.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the icon to insert a new image.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the image &gt; ‘send to back’.</a:t>
            </a:r>
          </a:p>
        </p:txBody>
      </p:sp>
    </p:spTree>
    <p:extLst>
      <p:ext uri="{BB962C8B-B14F-4D97-AF65-F5344CB8AC3E}">
        <p14:creationId xmlns:p14="http://schemas.microsoft.com/office/powerpoint/2010/main" val="2854700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1CB298-F5FB-459D-87B3-A13ED9279D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2425" y="362139"/>
            <a:ext cx="3721634" cy="55124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7780F0-B5A0-43BC-B1EC-DFA58ECEA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5183" y="362139"/>
            <a:ext cx="3721634" cy="55124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50779E6-D556-467E-9D36-9941069EC8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98891" y="362139"/>
            <a:ext cx="3721634" cy="55124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7FC2EA-D12E-40C2-823A-F63202D1EE0B}"/>
              </a:ext>
            </a:extLst>
          </p:cNvPr>
          <p:cNvSpPr txBox="1">
            <a:spLocks/>
          </p:cNvSpPr>
          <p:nvPr userDrawn="1"/>
        </p:nvSpPr>
        <p:spPr>
          <a:xfrm>
            <a:off x="352425" y="5450186"/>
            <a:ext cx="3721634" cy="424402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square" lIns="108000" tIns="72000" rIns="72000" bIns="72000" anchor="ctr" anchorCtr="0"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ZA" sz="2800" b="0" i="0" kern="1200" cap="none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sz="1600" b="0" i="0" dirty="0">
                <a:latin typeface="Calibri" panose="020F0502020204030204" pitchFamily="34" charset="0"/>
              </a:rPr>
              <a:t>Picture 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1037FB-3A36-49C2-82D6-4DB50E8CEC9F}"/>
              </a:ext>
            </a:extLst>
          </p:cNvPr>
          <p:cNvSpPr txBox="1">
            <a:spLocks/>
          </p:cNvSpPr>
          <p:nvPr userDrawn="1"/>
        </p:nvSpPr>
        <p:spPr>
          <a:xfrm>
            <a:off x="4235183" y="5450186"/>
            <a:ext cx="3721634" cy="424402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square" lIns="108000" tIns="72000" rIns="72000" bIns="72000" anchor="ctr" anchorCtr="0"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ZA" sz="2800" b="0" i="0" kern="1200" cap="none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sz="1600" b="0" i="0" dirty="0">
                <a:latin typeface="Calibri" panose="020F0502020204030204" pitchFamily="34" charset="0"/>
              </a:rPr>
              <a:t>Picture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73900F-6571-4C81-9F24-B9E944FE84B9}"/>
              </a:ext>
            </a:extLst>
          </p:cNvPr>
          <p:cNvSpPr txBox="1">
            <a:spLocks/>
          </p:cNvSpPr>
          <p:nvPr userDrawn="1"/>
        </p:nvSpPr>
        <p:spPr>
          <a:xfrm>
            <a:off x="8098891" y="5450186"/>
            <a:ext cx="3721634" cy="424402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square" lIns="108000" tIns="72000" rIns="72000" bIns="72000" anchor="ctr" anchorCtr="0"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ZA" sz="2800" b="0" i="0" kern="1200" cap="none" spc="-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r>
              <a:rPr lang="en-ZA" sz="1600" b="0" i="0" dirty="0">
                <a:latin typeface="Calibri" panose="020F0502020204030204" pitchFamily="34" charset="0"/>
              </a:rPr>
              <a:t>Picture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43DF3B-8432-4BAE-A286-8C0F7EE394B0}"/>
              </a:ext>
            </a:extLst>
          </p:cNvPr>
          <p:cNvSpPr/>
          <p:nvPr userDrawn="1"/>
        </p:nvSpPr>
        <p:spPr>
          <a:xfrm>
            <a:off x="12621126" y="0"/>
            <a:ext cx="2545605" cy="161692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IMAGE: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Delete the current image.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the icon to insert a new image.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the image &gt; ‘send to back’.</a:t>
            </a:r>
          </a:p>
        </p:txBody>
      </p:sp>
    </p:spTree>
    <p:extLst>
      <p:ext uri="{BB962C8B-B14F-4D97-AF65-F5344CB8AC3E}">
        <p14:creationId xmlns:p14="http://schemas.microsoft.com/office/powerpoint/2010/main" val="109958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1CB298-F5FB-459D-87B3-A13ED9279D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2425" y="367077"/>
            <a:ext cx="3721634" cy="411438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5" y="4959082"/>
            <a:ext cx="3721634" cy="99809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Add text here.</a:t>
            </a:r>
            <a:endParaRPr lang="en-ZA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7780F0-B5A0-43BC-B1EC-DFA58ECEA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5183" y="367077"/>
            <a:ext cx="3721634" cy="411438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50779E6-D556-467E-9D36-9941069EC8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98891" y="367077"/>
            <a:ext cx="3721634" cy="411438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B08AF9B-B902-42CB-B018-9E89D0547C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5183" y="4959082"/>
            <a:ext cx="3721634" cy="99809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Add text here.</a:t>
            </a:r>
            <a:endParaRPr lang="en-ZA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988FED4-95FA-44A5-905A-EFCA66DBEC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98891" y="4959082"/>
            <a:ext cx="3721634" cy="99809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Add text here.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75CDE1D-DF39-40CD-A6EB-F2E2A6BE3E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425" y="4591190"/>
            <a:ext cx="3721634" cy="27545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heading.</a:t>
            </a:r>
            <a:endParaRPr lang="en-ZA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6944910-1BD1-4D64-B915-7A83876A47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5183" y="4591190"/>
            <a:ext cx="3721634" cy="27545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heading.</a:t>
            </a:r>
            <a:endParaRPr lang="en-ZA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E5C56BF-6E2A-4BAC-AA2A-F373F593E9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8891" y="4591190"/>
            <a:ext cx="3721634" cy="27545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Add heading.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82793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D1CB298-F5FB-459D-87B3-A13ED9279D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2425" y="367078"/>
            <a:ext cx="3721634" cy="266583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7780F0-B5A0-43BC-B1EC-DFA58ECEA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35183" y="367078"/>
            <a:ext cx="3721634" cy="266583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50779E6-D556-467E-9D36-9941069EC8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98891" y="367078"/>
            <a:ext cx="3721634" cy="266583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83342B2-E9D6-43F5-9B6D-6C58EFB8CF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2425" y="3209866"/>
            <a:ext cx="3721634" cy="266583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BACC76F-7BBE-4DCE-9944-86ACA34B88B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35183" y="3209866"/>
            <a:ext cx="3721634" cy="266583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0B84D24D-5FBA-4127-A296-32FA2203B08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98891" y="3209866"/>
            <a:ext cx="3721634" cy="266583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782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_ bottom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7D454D-4BA9-4E12-8C6C-CCE3D1F87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8ACBC8-718D-CD4A-8F60-A406CF2D43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TH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F63B92-64A5-48E2-83DF-DF451CD73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5461" y="2495006"/>
            <a:ext cx="5307981" cy="1117989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Your presentation title </a:t>
            </a:r>
            <a:br>
              <a:rPr lang="en-US" dirty="0"/>
            </a:br>
            <a:r>
              <a:rPr lang="en-US" dirty="0"/>
              <a:t>goes here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D6EC95-FD8C-EF48-BD8C-5AE7DFB9282C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6B860F84-CCD5-A649-B71A-13B0F1069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28024"/>
            <a:ext cx="12192000" cy="15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7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text and bulleted lis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B77-23CF-4D55-9840-9E95BAEB3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6" y="274376"/>
            <a:ext cx="4961297" cy="842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9B0DD3-83A7-41BD-90D6-AEE654F693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5042" y="353085"/>
            <a:ext cx="6243872" cy="55320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48450"/>
            <a:ext cx="4961958" cy="4636713"/>
          </a:xfrm>
        </p:spPr>
        <p:txBody>
          <a:bodyPr/>
          <a:lstStyle>
            <a:lvl1pPr marL="285750" indent="-285750">
              <a:lnSpc>
                <a:spcPct val="170000"/>
              </a:lnSpc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GB" dirty="0"/>
              <a:t>Add text here.</a:t>
            </a:r>
            <a:endParaRPr lang="en-ZA" dirty="0"/>
          </a:p>
          <a:p>
            <a:pPr lvl="0"/>
            <a:r>
              <a:rPr lang="en-GB" dirty="0"/>
              <a:t>Add text here.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44399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66C9-7D9E-4B23-A22D-8CEF614A03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87528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71D5-D2C7-442A-9C33-B83634B56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0" y="614025"/>
            <a:ext cx="11431416" cy="472391"/>
          </a:xfrm>
        </p:spPr>
        <p:txBody>
          <a:bodyPr/>
          <a:lstStyle>
            <a:lvl1pPr algn="ctr">
              <a:defRPr sz="3100"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15027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entred with blu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F512A9-7E80-4F07-AF36-C415996F390A}"/>
              </a:ext>
            </a:extLst>
          </p:cNvPr>
          <p:cNvSpPr/>
          <p:nvPr userDrawn="1"/>
        </p:nvSpPr>
        <p:spPr>
          <a:xfrm>
            <a:off x="361950" y="353085"/>
            <a:ext cx="11468100" cy="5513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771D5-D2C7-442A-9C33-B83634B56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0" y="614025"/>
            <a:ext cx="11431416" cy="472391"/>
          </a:xfrm>
        </p:spPr>
        <p:txBody>
          <a:bodyPr/>
          <a:lstStyle>
            <a:lvl1pPr algn="ctr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1643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D45DD3-558E-4F86-BB4F-014017C64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B14E88-0DAF-B540-BD6A-4A955F69B6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TH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256B38-FEE8-C44A-9B77-93AA06543AF7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FB717F-89B9-C141-BC1E-976B0E366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878" y="1120783"/>
            <a:ext cx="7634244" cy="4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60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D45DD3-558E-4F86-BB4F-014017C64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A6F83C-254A-C940-AACD-4C852912BB2C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D53E40-D97A-AC4F-B874-F55E4E7291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TH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005C30-5416-5D4C-9223-EC6135B538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8878" y="1120783"/>
            <a:ext cx="7634244" cy="46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47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D45DD3-558E-4F86-BB4F-014017C64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11637E-1767-DC48-AA3D-2EB896BD4CB1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59873-B9AE-D546-81FF-238F7B70EED3}"/>
              </a:ext>
            </a:extLst>
          </p:cNvPr>
          <p:cNvSpPr/>
          <p:nvPr userDrawn="1"/>
        </p:nvSpPr>
        <p:spPr>
          <a:xfrm>
            <a:off x="0" y="-7621"/>
            <a:ext cx="12192000" cy="6858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TH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FF9DD2-05AF-8A4F-A97F-3CC4820EBD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7537" y="1123949"/>
            <a:ext cx="759692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38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7D454D-4BA9-4E12-8C6C-CCE3D1F87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47476-4227-3E44-B0B5-40BE1E96DD5B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E224A-20A4-164C-A1E2-B00EC54C08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n-TH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player, bus, city&#10;&#10;Description automatically generated">
            <a:extLst>
              <a:ext uri="{FF2B5EF4-FFF2-40B4-BE49-F238E27FC236}">
                <a16:creationId xmlns:a16="http://schemas.microsoft.com/office/drawing/2014/main" id="{CE247459-FBFD-584D-B807-2F87D62BA0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419" y="2029929"/>
            <a:ext cx="10044891" cy="28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41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_ bottom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7D454D-4BA9-4E12-8C6C-CCE3D1F87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8E6E2-B298-4CFF-9881-454961DB8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80"/>
            <a:ext cx="12192000" cy="68556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CF63B92-64A5-48E2-83DF-DF451CD73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5461" y="2495006"/>
            <a:ext cx="5307981" cy="1117989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Your presentation title </a:t>
            </a:r>
            <a:br>
              <a:rPr lang="en-US" dirty="0"/>
            </a:br>
            <a:r>
              <a:rPr lang="en-US" dirty="0"/>
              <a:t>goes here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D6EC95-FD8C-EF48-BD8C-5AE7DFB9282C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C4C2BA2F-E93C-9844-AC4A-BB3E8157CB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328024"/>
            <a:ext cx="12192000" cy="15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1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15044" y="1456051"/>
            <a:ext cx="4301629" cy="442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50" b="0" i="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title</a:t>
            </a:r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392BB6-0BC3-4B27-BC49-9795E93256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3195871"/>
            <a:ext cx="4308444" cy="13942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4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here.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2A49DA-42F5-4AB2-ABD1-0B674CBB2C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094012"/>
            <a:ext cx="4308444" cy="929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lang="en-US" sz="30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>
              <a:defRPr lang="en-US" sz="5500" b="1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5500" b="1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5500" b="1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>
              <a:defRPr lang="en-ZA" sz="5500" b="1" kern="1200" cap="all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title goes here.</a:t>
            </a:r>
            <a:endParaRPr lang="en-ZA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EE79E9B-5ACC-4E3A-AAA4-E4F91255A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991" y="5883110"/>
            <a:ext cx="1395237" cy="46934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12624D-E904-4E42-8704-9797D51708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7758" y="0"/>
            <a:ext cx="681424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picture.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8290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15044" y="1456051"/>
            <a:ext cx="4301629" cy="4421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450" b="0" i="0" cap="all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Small title</a:t>
            </a:r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392BB6-0BC3-4B27-BC49-9795E93256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3195871"/>
            <a:ext cx="4308444" cy="13942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4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here.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2A49DA-42F5-4AB2-ABD1-0B674CBB2C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2094012"/>
            <a:ext cx="4308444" cy="929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lang="en-US" sz="30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5500" b="1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5500" b="1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5500" b="1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>
              <a:defRPr lang="en-ZA" sz="5500" b="1" kern="1200" cap="all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Main title goes here.</a:t>
            </a:r>
            <a:endParaRPr lang="en-ZA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EE79E9B-5ACC-4E3A-AAA4-E4F91255A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991" y="5883110"/>
            <a:ext cx="1395237" cy="46934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12624D-E904-4E42-8704-9797D51708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7758" y="0"/>
            <a:ext cx="681424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picture.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98532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F010-1094-4729-BEEE-AB46226C6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991" y="1732199"/>
            <a:ext cx="6528552" cy="3772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ZA" sz="3000" b="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80000"/>
              </a:lnSpc>
              <a:spcBef>
                <a:spcPts val="0"/>
              </a:spcBef>
              <a:buSzPct val="120000"/>
              <a:buFontTx/>
            </a:pPr>
            <a:r>
              <a:rPr lang="en-US" dirty="0"/>
              <a:t>Contents</a:t>
            </a:r>
            <a:endParaRPr lang="en-ZA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79B8A06-4D6E-4D62-9BDD-87CAEF2D2B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95446" y="0"/>
            <a:ext cx="4496554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picture.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D17322-0EC5-4D53-A25C-E48022DF5F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413" y="2300245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C99ECB-8365-42E1-802C-00389C3C30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0929" y="2300245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seven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E79FD2D-3232-4AAB-9973-A21820E20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413" y="2620809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4CD44B-E0B7-46A8-9BBE-B804CCD68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0929" y="2620809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eight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248F3AF-6244-468F-8D25-3E9628F21D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413" y="2941373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5158D2A-6EA1-42E1-A342-4E343EC32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0929" y="2941373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nine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47514E7-A25A-4511-B0CA-C2B729D8DE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413" y="3261937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58A525C-736A-4837-B7A0-4924575CCF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00929" y="3261937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ten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65BBBEB-C7C4-42DE-8A8D-61EB54F34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413" y="3582501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five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57B8F76-EAD6-4574-A548-61D81EE417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00929" y="3582501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eleven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B32B7AD-F740-4014-8245-09AFC279D5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413" y="3903064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six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C75AD82-0796-4390-8A19-84D601BBBE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0929" y="3903064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twelve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54FB64E-669F-4412-8ECC-E4FC8C794B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9808" y="2300245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1B031E3-10EC-4DDC-9224-9C446BDABA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08" y="2620809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C6EF23B-9323-47CB-A908-9889DF54F9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08" y="2941373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AB8F8AFA-7907-4D60-8821-2241AA9417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9808" y="3261937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03EFB74-636B-44AD-9090-430002E97C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89808" y="3582501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FE6EFA0-0450-43C2-B288-31C6AED76E1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89808" y="3903064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FCBA24F-7EBE-41E7-98D2-0771CBFE71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95291" y="2300245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908C93D-779D-42E1-80A5-6D6B1AA102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95291" y="2620809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D2B686A-9EDB-4FFC-98D4-1B7231FB5D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95291" y="2941373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E45CD01-32CA-4E74-935B-705E118BC87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5291" y="3261937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52B1120-8000-4040-92BE-4CD6A462D2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95291" y="3582501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BFFAB203-9668-40E4-B52C-5E93B8A4AEF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95291" y="3903064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41293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ull out text pictur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with a pool in front of a building&#10;&#10;Description automatically generated">
            <a:extLst>
              <a:ext uri="{FF2B5EF4-FFF2-40B4-BE49-F238E27FC236}">
                <a16:creationId xmlns:a16="http://schemas.microsoft.com/office/drawing/2014/main" id="{8BF2D5DE-89D8-495E-8233-03F9F69038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A365FF2-5F7C-4392-A2EC-111B68410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708" y="6272912"/>
            <a:ext cx="669600" cy="225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41337B-3D14-4B5C-B59F-E5E18CFB595A}"/>
              </a:ext>
            </a:extLst>
          </p:cNvPr>
          <p:cNvSpPr txBox="1"/>
          <p:nvPr userDrawn="1"/>
        </p:nvSpPr>
        <p:spPr>
          <a:xfrm>
            <a:off x="9895437" y="6239107"/>
            <a:ext cx="1947785" cy="288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ZA" sz="1200" b="0" i="0" dirty="0">
                <a:solidFill>
                  <a:schemeClr val="bg1"/>
                </a:solidFill>
                <a:latin typeface="Calibri" panose="020F0502020204030204" pitchFamily="34" charset="0"/>
              </a:rPr>
              <a:t>  | </a:t>
            </a:r>
            <a:fld id="{882604DD-62DE-44FC-86BB-EC8F3B8D8AE8}" type="slidenum">
              <a:rPr lang="en-ZA" sz="1200" b="0" i="0" smtClean="0">
                <a:solidFill>
                  <a:schemeClr val="bg1"/>
                </a:solidFill>
                <a:latin typeface="Calibri" panose="020F0502020204030204" pitchFamily="34" charset="0"/>
              </a:rPr>
              <a:t>‹#›</a:t>
            </a:fld>
            <a:endParaRPr lang="en-ZA" sz="12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1B0641-B677-4BEF-B80C-B0D32925C78C}"/>
              </a:ext>
            </a:extLst>
          </p:cNvPr>
          <p:cNvCxnSpPr/>
          <p:nvPr userDrawn="1"/>
        </p:nvCxnSpPr>
        <p:spPr bwMode="auto">
          <a:xfrm>
            <a:off x="361950" y="6139076"/>
            <a:ext cx="11458575" cy="0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514243C-3052-4825-94C0-B5E84CF824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50" y="330673"/>
            <a:ext cx="4099648" cy="430887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none" lIns="72000" tIns="0" rIns="7200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i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Pull out text goes here over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C1A5D9A-CD18-4D00-90BA-F0859B8AE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550" y="904827"/>
            <a:ext cx="1514243" cy="430887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none" lIns="72000" tIns="0" rIns="72000" bIns="0" anchor="ctr">
            <a:spAutoFit/>
          </a:bodyPr>
          <a:lstStyle>
            <a:lvl1pPr>
              <a:defRPr lang="en-US" sz="2800" b="0" i="0" cap="none" spc="-30" baseline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n-US" sz="2600" b="1" smtClean="0">
                <a:latin typeface="Imago" pitchFamily="2" charset="0"/>
              </a:defRPr>
            </a:lvl2pPr>
            <a:lvl3pPr>
              <a:defRPr lang="en-US" sz="2600" b="1" smtClean="0">
                <a:latin typeface="Imago" pitchFamily="2" charset="0"/>
              </a:defRPr>
            </a:lvl3pPr>
            <a:lvl4pPr>
              <a:defRPr lang="en-US" sz="2600" b="1" smtClean="0">
                <a:latin typeface="Imago" pitchFamily="2" charset="0"/>
              </a:defRPr>
            </a:lvl4pPr>
            <a:lvl5pPr>
              <a:defRPr lang="en-ZA" sz="2600" b="1">
                <a:latin typeface="Imago" pitchFamily="2" charset="0"/>
              </a:defRPr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two lines.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F420F-D7C9-5645-9CF0-AF00BD482771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</p:spTree>
    <p:extLst>
      <p:ext uri="{BB962C8B-B14F-4D97-AF65-F5344CB8AC3E}">
        <p14:creationId xmlns:p14="http://schemas.microsoft.com/office/powerpoint/2010/main" val="3641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F010-1094-4729-BEEE-AB46226C6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991" y="1732199"/>
            <a:ext cx="6528552" cy="3772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ZA" sz="3000" b="0" i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>
              <a:lnSpc>
                <a:spcPct val="80000"/>
              </a:lnSpc>
              <a:spcBef>
                <a:spcPts val="0"/>
              </a:spcBef>
              <a:buSzPct val="120000"/>
              <a:buFontTx/>
            </a:pPr>
            <a:r>
              <a:rPr lang="en-US" dirty="0"/>
              <a:t>Contents</a:t>
            </a:r>
            <a:endParaRPr lang="en-ZA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79B8A06-4D6E-4D62-9BDD-87CAEF2D2B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95446" y="0"/>
            <a:ext cx="4496554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picture.</a:t>
            </a:r>
            <a:endParaRPr lang="en-ZA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ED443E3-D1D8-423B-B7FC-AFC485C23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991" y="5883110"/>
            <a:ext cx="1395237" cy="46934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D17322-0EC5-4D53-A25C-E48022DF5F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413" y="2300245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C99ECB-8365-42E1-802C-00389C3C30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0929" y="2300245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seven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E79FD2D-3232-4AAB-9973-A21820E20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413" y="2620809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4CD44B-E0B7-46A8-9BBE-B804CCD68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0929" y="2620809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eight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248F3AF-6244-468F-8D25-3E9628F21D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413" y="2941373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5158D2A-6EA1-42E1-A342-4E343EC32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0929" y="2941373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nine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47514E7-A25A-4511-B0CA-C2B729D8DE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413" y="3261937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58A525C-736A-4837-B7A0-4924575CCF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00929" y="3261937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ten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65BBBEB-C7C4-42DE-8A8D-61EB54F34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413" y="3582501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five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57B8F76-EAD6-4574-A548-61D81EE417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00929" y="3582501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eleven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B32B7AD-F740-4014-8245-09AFC279D5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413" y="3903064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six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C75AD82-0796-4390-8A19-84D601BBBE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0929" y="3903064"/>
            <a:ext cx="2525712" cy="30715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Item twelve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54FB64E-669F-4412-8ECC-E4FC8C794B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9808" y="2300245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1B031E3-10EC-4DDC-9224-9C446BDABA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08" y="2620809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C6EF23B-9323-47CB-A908-9889DF54F9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08" y="2941373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AB8F8AFA-7907-4D60-8821-2241AA9417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9808" y="3261937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03EFB74-636B-44AD-9090-430002E97C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89808" y="3582501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FE6EFA0-0450-43C2-B288-31C6AED76E1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89808" y="3903064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FCBA24F-7EBE-41E7-98D2-0771CBFE71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95291" y="2300245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908C93D-779D-42E1-80A5-6D6B1AA102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95291" y="2620809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D2B686A-9EDB-4FFC-98D4-1B7231FB5D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95291" y="2941373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E45CD01-32CA-4E74-935B-705E118BC87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5291" y="3261937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52B1120-8000-4040-92BE-4CD6A462D2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95291" y="3582501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BFFAB203-9668-40E4-B52C-5E93B8A4AEF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95291" y="3903064"/>
            <a:ext cx="244735" cy="307153"/>
          </a:xfrm>
        </p:spPr>
        <p:txBody>
          <a:bodyPr/>
          <a:lstStyle>
            <a:lvl1pPr>
              <a:lnSpc>
                <a:spcPct val="150000"/>
              </a:lnSpc>
              <a:defRPr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B16BF-3140-7C4E-8911-4035B7F57AEA}"/>
              </a:ext>
            </a:extLst>
          </p:cNvPr>
          <p:cNvSpPr txBox="1"/>
          <p:nvPr userDrawn="1"/>
        </p:nvSpPr>
        <p:spPr>
          <a:xfrm>
            <a:off x="1882140" y="18592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TH" sz="1600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4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F75A53-6DB8-4DC8-90A3-73ED0768A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3A5965-FFC1-4F23-851D-D02C857C1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3C7ADA-C64E-BA42-8E35-E487612FAE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51834" y="3066856"/>
            <a:ext cx="4575990" cy="82613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0" i="0" cap="none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Divider text goes here.</a:t>
            </a:r>
            <a:endParaRPr lang="en-ZA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8C90F5-4048-484B-9517-CF77F1589E8C}"/>
              </a:ext>
            </a:extLst>
          </p:cNvPr>
          <p:cNvCxnSpPr/>
          <p:nvPr userDrawn="1"/>
        </p:nvCxnSpPr>
        <p:spPr bwMode="auto">
          <a:xfrm>
            <a:off x="4680646" y="2688879"/>
            <a:ext cx="0" cy="1520982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CD76CE6-4445-4994-AB93-B62CCE2517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0922" y="3171083"/>
            <a:ext cx="1554741" cy="523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46B96E-1946-2648-9BCF-3652016D925A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</p:spTree>
    <p:extLst>
      <p:ext uri="{BB962C8B-B14F-4D97-AF65-F5344CB8AC3E}">
        <p14:creationId xmlns:p14="http://schemas.microsoft.com/office/powerpoint/2010/main" val="355114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ic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93C7ADA-C64E-BA42-8E35-E487612FAE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9696" y="3066856"/>
            <a:ext cx="4575990" cy="82613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0" i="0" cap="none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Divider text goes here.</a:t>
            </a:r>
            <a:endParaRPr lang="en-ZA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32EF5A-33A1-485B-9133-ABB7281E5217}"/>
              </a:ext>
            </a:extLst>
          </p:cNvPr>
          <p:cNvCxnSpPr/>
          <p:nvPr userDrawn="1"/>
        </p:nvCxnSpPr>
        <p:spPr bwMode="auto">
          <a:xfrm>
            <a:off x="4336614" y="2688879"/>
            <a:ext cx="0" cy="1520982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6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ll out text pictur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with a pool in front of a building&#10;&#10;Description automatically generated">
            <a:extLst>
              <a:ext uri="{FF2B5EF4-FFF2-40B4-BE49-F238E27FC236}">
                <a16:creationId xmlns:a16="http://schemas.microsoft.com/office/drawing/2014/main" id="{8BF2D5DE-89D8-495E-8233-03F9F69038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A365FF2-5F7C-4392-A2EC-111B68410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708" y="6272912"/>
            <a:ext cx="669600" cy="225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41337B-3D14-4B5C-B59F-E5E18CFB595A}"/>
              </a:ext>
            </a:extLst>
          </p:cNvPr>
          <p:cNvSpPr txBox="1"/>
          <p:nvPr userDrawn="1"/>
        </p:nvSpPr>
        <p:spPr>
          <a:xfrm>
            <a:off x="9895437" y="6239107"/>
            <a:ext cx="1947785" cy="288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ZA" sz="1200" b="0" i="0" dirty="0">
                <a:solidFill>
                  <a:schemeClr val="bg1"/>
                </a:solidFill>
                <a:latin typeface="Calibri" panose="020F0502020204030204" pitchFamily="34" charset="0"/>
              </a:rPr>
              <a:t>  | </a:t>
            </a:r>
            <a:fld id="{882604DD-62DE-44FC-86BB-EC8F3B8D8AE8}" type="slidenum">
              <a:rPr lang="en-ZA" sz="1200" b="0" i="0" smtClean="0">
                <a:solidFill>
                  <a:schemeClr val="bg1"/>
                </a:solidFill>
                <a:latin typeface="Calibri" panose="020F0502020204030204" pitchFamily="34" charset="0"/>
              </a:rPr>
              <a:t>‹#›</a:t>
            </a:fld>
            <a:endParaRPr lang="en-ZA" sz="12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1B0641-B677-4BEF-B80C-B0D32925C78C}"/>
              </a:ext>
            </a:extLst>
          </p:cNvPr>
          <p:cNvCxnSpPr/>
          <p:nvPr userDrawn="1"/>
        </p:nvCxnSpPr>
        <p:spPr bwMode="auto">
          <a:xfrm>
            <a:off x="361950" y="6139076"/>
            <a:ext cx="11458575" cy="0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514243C-3052-4825-94C0-B5E84CF824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50" y="330673"/>
            <a:ext cx="4099648" cy="430887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none" lIns="72000" tIns="0" rIns="7200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i="0" cap="none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Pull out text goes here over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C1A5D9A-CD18-4D00-90BA-F0859B8AE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550" y="904827"/>
            <a:ext cx="1514243" cy="430887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wrap="none" lIns="72000" tIns="0" rIns="72000" bIns="0" anchor="ctr">
            <a:spAutoFit/>
          </a:bodyPr>
          <a:lstStyle>
            <a:lvl1pPr>
              <a:defRPr lang="en-US" sz="2800" b="0" i="0" cap="none" spc="-30" baseline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n-US" sz="2600" b="1" smtClean="0">
                <a:latin typeface="Imago" pitchFamily="2" charset="0"/>
              </a:defRPr>
            </a:lvl2pPr>
            <a:lvl3pPr>
              <a:defRPr lang="en-US" sz="2600" b="1" smtClean="0">
                <a:latin typeface="Imago" pitchFamily="2" charset="0"/>
              </a:defRPr>
            </a:lvl3pPr>
            <a:lvl4pPr>
              <a:defRPr lang="en-US" sz="2600" b="1" smtClean="0">
                <a:latin typeface="Imago" pitchFamily="2" charset="0"/>
              </a:defRPr>
            </a:lvl4pPr>
            <a:lvl5pPr>
              <a:defRPr lang="en-ZA" sz="2600" b="1">
                <a:latin typeface="Imago" pitchFamily="2" charset="0"/>
              </a:defRPr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two lines.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F420F-D7C9-5645-9CF0-AF00BD482771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</p:spTree>
    <p:extLst>
      <p:ext uri="{BB962C8B-B14F-4D97-AF65-F5344CB8AC3E}">
        <p14:creationId xmlns:p14="http://schemas.microsoft.com/office/powerpoint/2010/main" val="193436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ll out text pictur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large pool of water&#10;&#10;Description automatically generated">
            <a:extLst>
              <a:ext uri="{FF2B5EF4-FFF2-40B4-BE49-F238E27FC236}">
                <a16:creationId xmlns:a16="http://schemas.microsoft.com/office/drawing/2014/main" id="{5A431FB7-3FE3-4541-BF16-19CF29E693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A365FF2-5F7C-4392-A2EC-111B684108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708" y="6272912"/>
            <a:ext cx="669600" cy="225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41337B-3D14-4B5C-B59F-E5E18CFB595A}"/>
              </a:ext>
            </a:extLst>
          </p:cNvPr>
          <p:cNvSpPr txBox="1"/>
          <p:nvPr userDrawn="1"/>
        </p:nvSpPr>
        <p:spPr>
          <a:xfrm>
            <a:off x="9895437" y="6239107"/>
            <a:ext cx="1947785" cy="288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ZA" sz="1200" b="0" i="0" dirty="0">
                <a:solidFill>
                  <a:schemeClr val="bg1"/>
                </a:solidFill>
                <a:latin typeface="Calibri" panose="020F0502020204030204" pitchFamily="34" charset="0"/>
              </a:rPr>
              <a:t>| </a:t>
            </a:r>
            <a:fld id="{882604DD-62DE-44FC-86BB-EC8F3B8D8AE8}" type="slidenum">
              <a:rPr lang="en-ZA" sz="1200" b="0" i="0" smtClean="0">
                <a:solidFill>
                  <a:schemeClr val="bg1"/>
                </a:solidFill>
                <a:latin typeface="Calibri" panose="020F0502020204030204" pitchFamily="34" charset="0"/>
              </a:rPr>
              <a:t>‹#›</a:t>
            </a:fld>
            <a:endParaRPr lang="en-ZA" sz="12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1B0641-B677-4BEF-B80C-B0D32925C78C}"/>
              </a:ext>
            </a:extLst>
          </p:cNvPr>
          <p:cNvCxnSpPr/>
          <p:nvPr userDrawn="1"/>
        </p:nvCxnSpPr>
        <p:spPr bwMode="auto">
          <a:xfrm>
            <a:off x="361950" y="6139076"/>
            <a:ext cx="11458575" cy="0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514243C-3052-4825-94C0-B5E84CF824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550" y="330673"/>
            <a:ext cx="4099648" cy="43088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lIns="72000" tIns="0" rIns="7200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i="0" cap="none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Pull out text goes here over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C1A5D9A-CD18-4D00-90BA-F0859B8AE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550" y="904827"/>
            <a:ext cx="1514243" cy="43088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lIns="72000" tIns="0" rIns="72000" bIns="0" anchor="ctr">
            <a:spAutoFit/>
          </a:bodyPr>
          <a:lstStyle>
            <a:lvl1pPr>
              <a:defRPr lang="en-US" sz="2800" b="0" i="0" cap="none" spc="-30" baseline="0" smtClean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n-US" sz="2600" b="1" smtClean="0">
                <a:latin typeface="Imago" pitchFamily="2" charset="0"/>
              </a:defRPr>
            </a:lvl2pPr>
            <a:lvl3pPr>
              <a:defRPr lang="en-US" sz="2600" b="1" smtClean="0">
                <a:latin typeface="Imago" pitchFamily="2" charset="0"/>
              </a:defRPr>
            </a:lvl3pPr>
            <a:lvl4pPr>
              <a:defRPr lang="en-US" sz="2600" b="1" smtClean="0">
                <a:latin typeface="Imago" pitchFamily="2" charset="0"/>
              </a:defRPr>
            </a:lvl4pPr>
            <a:lvl5pPr>
              <a:defRPr lang="en-ZA" sz="2600" b="1">
                <a:latin typeface="Imago" pitchFamily="2" charset="0"/>
              </a:defRPr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two lines.</a:t>
            </a:r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B79E3-BAC7-8849-8368-4A0D92C5411B}"/>
              </a:ext>
            </a:extLst>
          </p:cNvPr>
          <p:cNvSpPr/>
          <p:nvPr userDrawn="1"/>
        </p:nvSpPr>
        <p:spPr>
          <a:xfrm>
            <a:off x="12621126" y="-1"/>
            <a:ext cx="2605622" cy="4830417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TO CHANGE BACKGROUND IMAGE: 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TASK BAR – VIEW – SLIDE MASTER: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Click -  ‘send to back’.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 on the image &gt; change picture &gt; from a file.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Select your new image.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Adjust image to fit screen size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Right click, send to back.</a:t>
            </a:r>
          </a:p>
          <a:p>
            <a:pPr lvl="0">
              <a:spcBef>
                <a:spcPts val="0"/>
              </a:spcBef>
            </a:pPr>
            <a:endParaRPr lang="en-ZA" sz="1400" b="0" i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ZA" sz="1400" b="0" i="0" dirty="0">
                <a:solidFill>
                  <a:schemeClr val="bg1"/>
                </a:solidFill>
                <a:latin typeface="Calibri" panose="020F0502020204030204" pitchFamily="34" charset="0"/>
              </a:rPr>
              <a:t>Go to the SLIDE MASTER task bar – CLOSE MASTER VIEW</a:t>
            </a:r>
          </a:p>
        </p:txBody>
      </p:sp>
    </p:spTree>
    <p:extLst>
      <p:ext uri="{BB962C8B-B14F-4D97-AF65-F5344CB8AC3E}">
        <p14:creationId xmlns:p14="http://schemas.microsoft.com/office/powerpoint/2010/main" val="106393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op, titl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B77-23CF-4D55-9840-9E95BAEB3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87" y="4461747"/>
            <a:ext cx="11467438" cy="4904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title.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9B0DD3-83A7-41BD-90D6-AEE654F693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825" cy="4191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Click icon to insert picture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3699AB-3F59-4DFA-A63D-C4ED7BA59B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5042201"/>
            <a:ext cx="5600794" cy="8429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Enter text here.</a:t>
            </a:r>
            <a:endParaRPr lang="en-ZA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8E8172C-47CD-459B-BEB3-A68456BFA9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9731" y="5042201"/>
            <a:ext cx="5600794" cy="84296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Enter text here.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5079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0" name="shpGridNormal" hidden="1"/>
          <p:cNvGrpSpPr>
            <a:grpSpLocks/>
          </p:cNvGrpSpPr>
          <p:nvPr userDrawn="1"/>
        </p:nvGrpSpPr>
        <p:grpSpPr bwMode="auto">
          <a:xfrm>
            <a:off x="529494" y="514350"/>
            <a:ext cx="11138876" cy="6005513"/>
            <a:chOff x="271" y="324"/>
            <a:chExt cx="5701" cy="3783"/>
          </a:xfrm>
        </p:grpSpPr>
        <p:sp>
          <p:nvSpPr>
            <p:cNvPr id="40993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Verdana" panose="020B0604030504040204" pitchFamily="34" charset="0"/>
              </a:endParaRPr>
            </a:p>
          </p:txBody>
        </p:sp>
        <p:sp>
          <p:nvSpPr>
            <p:cNvPr id="40994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Verdana" panose="020B0604030504040204" pitchFamily="34" charset="0"/>
              </a:endParaRPr>
            </a:p>
          </p:txBody>
        </p:sp>
        <p:sp>
          <p:nvSpPr>
            <p:cNvPr id="40998" name="shpGridFooter" hidden="1"/>
            <p:cNvSpPr>
              <a:spLocks noChangeArrowheads="1"/>
            </p:cNvSpPr>
            <p:nvPr userDrawn="1"/>
          </p:nvSpPr>
          <p:spPr bwMode="auto">
            <a:xfrm>
              <a:off x="271" y="4005"/>
              <a:ext cx="5701" cy="102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Verdana" panose="020B0604030504040204" pitchFamily="34" charset="0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A6A3E5-2C69-4EFA-BBB7-74DE0162F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999" y="1012825"/>
            <a:ext cx="11172825" cy="533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Add text.</a:t>
            </a:r>
          </a:p>
        </p:txBody>
      </p:sp>
    </p:spTree>
    <p:extLst>
      <p:ext uri="{BB962C8B-B14F-4D97-AF65-F5344CB8AC3E}">
        <p14:creationId xmlns:p14="http://schemas.microsoft.com/office/powerpoint/2010/main" val="101130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75" r:id="rId2"/>
    <p:sldLayoutId id="2147483731" r:id="rId3"/>
    <p:sldLayoutId id="2147483874" r:id="rId4"/>
    <p:sldLayoutId id="2147483759" r:id="rId5"/>
    <p:sldLayoutId id="2147483854" r:id="rId6"/>
    <p:sldLayoutId id="2147483855" r:id="rId7"/>
    <p:sldLayoutId id="2147483856" r:id="rId8"/>
  </p:sldLayoutIdLst>
  <p:txStyles>
    <p:titleStyle>
      <a:lvl1pPr marL="0" indent="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lang="en-ZA" sz="1800" b="1" i="0" kern="1200" cap="none" spc="-30" baseline="0" dirty="0">
          <a:solidFill>
            <a:srgbClr val="00634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9pPr>
    </p:titleStyle>
    <p:bodyStyle>
      <a:lvl1pPr marL="0" indent="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SzPct val="120000"/>
        <a:buFontTx/>
        <a:buNone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361950" indent="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SzPct val="100000"/>
        <a:buFontTx/>
        <a:buNone/>
        <a:defRPr lang="en-ZA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03238" indent="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SzPct val="90000"/>
        <a:buFontTx/>
        <a:buNone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006475" indent="-28575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SzPct val="100000"/>
        <a:buFont typeface=".AppleSystemUIFont"/>
        <a:buChar char="—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85750" algn="l" rtl="0" eaLnBrk="0" fontAlgn="base" hangingPunct="0">
        <a:lnSpc>
          <a:spcPct val="120000"/>
        </a:lnSpc>
        <a:spcBef>
          <a:spcPts val="0"/>
        </a:spcBef>
        <a:spcAft>
          <a:spcPct val="0"/>
        </a:spcAft>
        <a:buSzPct val="90000"/>
        <a:buFont typeface="Courier New" panose="02070309020205020404" pitchFamily="49" charset="0"/>
        <a:buChar char="o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6527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1099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671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0243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8" userDrawn="1">
          <p15:clr>
            <a:srgbClr val="F26B43"/>
          </p15:clr>
        </p15:guide>
        <p15:guide id="2" pos="7466" userDrawn="1">
          <p15:clr>
            <a:srgbClr val="F26B43"/>
          </p15:clr>
        </p15:guide>
        <p15:guide id="4" pos="212" userDrawn="1">
          <p15:clr>
            <a:srgbClr val="F26B43"/>
          </p15:clr>
        </p15:guide>
        <p15:guide id="7" orient="horz" pos="746" userDrawn="1">
          <p15:clr>
            <a:srgbClr val="F26B43"/>
          </p15:clr>
        </p15:guide>
        <p15:guide id="8" orient="horz" pos="426" userDrawn="1">
          <p15:clr>
            <a:srgbClr val="F26B43"/>
          </p15:clr>
        </p15:guide>
        <p15:guide id="9" orient="horz" pos="318" userDrawn="1">
          <p15:clr>
            <a:srgbClr val="F26B43"/>
          </p15:clr>
        </p15:guide>
        <p15:guide id="10" orient="horz" pos="3672" userDrawn="1">
          <p15:clr>
            <a:srgbClr val="F26B43"/>
          </p15:clr>
        </p15:guide>
        <p15:guide id="11" orient="horz" pos="212" userDrawn="1">
          <p15:clr>
            <a:srgbClr val="F26B43"/>
          </p15:clr>
        </p15:guide>
        <p15:guide id="12" orient="horz" pos="4106" userDrawn="1">
          <p15:clr>
            <a:srgbClr val="F26B43"/>
          </p15:clr>
        </p15:guide>
        <p15:guide id="13" orient="horz" pos="3786" userDrawn="1">
          <p15:clr>
            <a:srgbClr val="F26B43"/>
          </p15:clr>
        </p15:guide>
        <p15:guide id="15" pos="320" userDrawn="1">
          <p15:clr>
            <a:srgbClr val="F26B43"/>
          </p15:clr>
        </p15:guide>
        <p15:guide id="16" orient="horz" pos="3998" userDrawn="1">
          <p15:clr>
            <a:srgbClr val="F26B43"/>
          </p15:clr>
        </p15:guide>
        <p15:guide id="18" pos="6506" userDrawn="1">
          <p15:clr>
            <a:srgbClr val="F26B43"/>
          </p15:clr>
        </p15:guide>
        <p15:guide id="20" pos="73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0" name="shpGridNormal" hidden="1"/>
          <p:cNvGrpSpPr>
            <a:grpSpLocks/>
          </p:cNvGrpSpPr>
          <p:nvPr userDrawn="1"/>
        </p:nvGrpSpPr>
        <p:grpSpPr bwMode="auto">
          <a:xfrm>
            <a:off x="529494" y="514350"/>
            <a:ext cx="11138876" cy="6005513"/>
            <a:chOff x="271" y="324"/>
            <a:chExt cx="5701" cy="3783"/>
          </a:xfrm>
        </p:grpSpPr>
        <p:sp>
          <p:nvSpPr>
            <p:cNvPr id="40993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Verdana" panose="020B0604030504040204" pitchFamily="34" charset="0"/>
              </a:endParaRPr>
            </a:p>
          </p:txBody>
        </p:sp>
        <p:sp>
          <p:nvSpPr>
            <p:cNvPr id="40994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Verdana" panose="020B0604030504040204" pitchFamily="34" charset="0"/>
              </a:endParaRPr>
            </a:p>
          </p:txBody>
        </p:sp>
        <p:sp>
          <p:nvSpPr>
            <p:cNvPr id="40998" name="shpGridFooter" hidden="1"/>
            <p:cNvSpPr>
              <a:spLocks noChangeArrowheads="1"/>
            </p:cNvSpPr>
            <p:nvPr userDrawn="1"/>
          </p:nvSpPr>
          <p:spPr bwMode="auto">
            <a:xfrm>
              <a:off x="271" y="4005"/>
              <a:ext cx="5701" cy="102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 dirty="0">
                <a:latin typeface="Verdana" panose="020B0604030504040204" pitchFamily="34" charset="0"/>
              </a:endParaRPr>
            </a:p>
          </p:txBody>
        </p: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0B96A7D-A790-BC4A-9C1C-F9B4E7B20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291667"/>
            <a:ext cx="11449050" cy="4273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 no bullet</a:t>
            </a:r>
          </a:p>
          <a:p>
            <a:pPr lvl="0"/>
            <a:r>
              <a:rPr lang="en-US" dirty="0"/>
              <a:t>Add bullets here</a:t>
            </a:r>
          </a:p>
          <a:p>
            <a:pPr lvl="1"/>
            <a:r>
              <a:rPr lang="en-ZA" dirty="0"/>
              <a:t>First level bullet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6" name="Title Placeholder 3">
            <a:extLst>
              <a:ext uri="{FF2B5EF4-FFF2-40B4-BE49-F238E27FC236}">
                <a16:creationId xmlns:a16="http://schemas.microsoft.com/office/drawing/2014/main" id="{8559B4CC-9E1F-3A41-9FD1-62A60D45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5097099" cy="72269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en-US" dirty="0"/>
              <a:t>Page title goes 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0BFF54-9F67-42C5-B857-D52C993EA21B}"/>
              </a:ext>
            </a:extLst>
          </p:cNvPr>
          <p:cNvSpPr txBox="1"/>
          <p:nvPr userDrawn="1"/>
        </p:nvSpPr>
        <p:spPr>
          <a:xfrm>
            <a:off x="9895437" y="6239107"/>
            <a:ext cx="1947785" cy="288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ZA" sz="1200" b="0" i="0" dirty="0">
                <a:solidFill>
                  <a:schemeClr val="tx2"/>
                </a:solidFill>
                <a:latin typeface="Calibri" panose="020F0502020204030204" pitchFamily="34" charset="0"/>
              </a:rPr>
              <a:t>| </a:t>
            </a:r>
            <a:fld id="{882604DD-62DE-44FC-86BB-EC8F3B8D8AE8}" type="slidenum">
              <a:rPr lang="en-ZA" sz="1200" b="0" i="0" smtClean="0">
                <a:solidFill>
                  <a:schemeClr val="tx2"/>
                </a:solidFill>
                <a:latin typeface="Calibri" panose="020F0502020204030204" pitchFamily="34" charset="0"/>
              </a:rPr>
              <a:t>‹#›</a:t>
            </a:fld>
            <a:endParaRPr lang="en-ZA" sz="1200" b="0" i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19F5A27-04C3-46A3-94A1-6B47C7B5154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1950" y="6266266"/>
            <a:ext cx="670145" cy="2254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0A4F8B-209C-5B41-9FCC-4BE0EBA7BBF8}"/>
              </a:ext>
            </a:extLst>
          </p:cNvPr>
          <p:cNvCxnSpPr/>
          <p:nvPr userDrawn="1"/>
        </p:nvCxnSpPr>
        <p:spPr bwMode="auto">
          <a:xfrm>
            <a:off x="361950" y="6139076"/>
            <a:ext cx="11458575" cy="0"/>
          </a:xfrm>
          <a:prstGeom prst="line">
            <a:avLst/>
          </a:prstGeom>
          <a:noFill/>
          <a:ln w="12700" cap="flat" cmpd="sng" algn="ctr">
            <a:solidFill>
              <a:srgbClr val="8C9BA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13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40" r:id="rId13"/>
    <p:sldLayoutId id="2147483870" r:id="rId14"/>
    <p:sldLayoutId id="2147483873" r:id="rId15"/>
    <p:sldLayoutId id="2147483852" r:id="rId16"/>
    <p:sldLayoutId id="2147483871" r:id="rId17"/>
    <p:sldLayoutId id="2147483872" r:id="rId18"/>
    <p:sldLayoutId id="2147483920" r:id="rId19"/>
    <p:sldLayoutId id="2147483921" r:id="rId20"/>
    <p:sldLayoutId id="2147483922" r:id="rId21"/>
    <p:sldLayoutId id="2147483923" r:id="rId22"/>
    <p:sldLayoutId id="2147483926" r:id="rId23"/>
  </p:sldLayoutIdLst>
  <p:txStyles>
    <p:titleStyle>
      <a:lvl1pPr marL="0" indent="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lang="en-ZA" sz="2700" b="0" i="0" kern="1200" cap="none" spc="-30" baseline="0" dirty="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Imago" pitchFamily="2" charset="0"/>
        </a:defRPr>
      </a:lvl9pPr>
    </p:titleStyle>
    <p:bodyStyle>
      <a:lvl1pPr marL="0" indent="0" algn="l" rtl="0" eaLnBrk="0" fontAlgn="base" hangingPunct="0">
        <a:lnSpc>
          <a:spcPct val="114000"/>
        </a:lnSpc>
        <a:spcBef>
          <a:spcPts val="0"/>
        </a:spcBef>
        <a:spcAft>
          <a:spcPts val="0"/>
        </a:spcAft>
        <a:buSzPct val="100000"/>
        <a:buFontTx/>
        <a:buNone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71463" indent="-271463" algn="l" rtl="0" eaLnBrk="0" fontAlgn="base" hangingPunct="0">
        <a:lnSpc>
          <a:spcPct val="114000"/>
        </a:lnSpc>
        <a:spcBef>
          <a:spcPts val="0"/>
        </a:spcBef>
        <a:spcAft>
          <a:spcPts val="0"/>
        </a:spcAft>
        <a:buSzPct val="120000"/>
        <a:buFont typeface="Arial" panose="020B0604020202020204" pitchFamily="34" charset="0"/>
        <a:buChar char="•"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533400" indent="-261938" algn="l" rtl="0" eaLnBrk="0" fontAlgn="base" hangingPunct="0">
        <a:lnSpc>
          <a:spcPct val="114000"/>
        </a:lnSpc>
        <a:spcBef>
          <a:spcPts val="0"/>
        </a:spcBef>
        <a:spcAft>
          <a:spcPts val="0"/>
        </a:spcAft>
        <a:buSzPct val="90000"/>
        <a:buFont typeface="Calibri Light" panose="020F0302020204030204" pitchFamily="34" charset="0"/>
        <a:buChar char="-"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806450" indent="-273050" algn="l" defTabSz="987425" rtl="0" eaLnBrk="0" fontAlgn="base" hangingPunct="0">
        <a:lnSpc>
          <a:spcPct val="114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68400" indent="-196850" algn="l" rtl="0" eaLnBrk="0" fontAlgn="base" hangingPunct="0">
        <a:lnSpc>
          <a:spcPct val="100000"/>
        </a:lnSpc>
        <a:spcBef>
          <a:spcPts val="0"/>
        </a:spcBef>
        <a:spcAft>
          <a:spcPts val="0"/>
        </a:spcAft>
        <a:buSzPct val="90000"/>
        <a:buFont typeface="Arial" panose="020B0604020202020204" pitchFamily="34" charset="0"/>
        <a:buChar char="•"/>
        <a:defRPr lang="en-ZA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6527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1099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671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024313" indent="-2857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952" userDrawn="1">
          <p15:clr>
            <a:srgbClr val="F26B43"/>
          </p15:clr>
        </p15:guide>
        <p15:guide id="8" orient="horz" pos="459" userDrawn="1">
          <p15:clr>
            <a:srgbClr val="F26B43"/>
          </p15:clr>
        </p15:guide>
        <p15:guide id="10" orient="horz" pos="3498" userDrawn="1">
          <p15:clr>
            <a:srgbClr val="F26B43"/>
          </p15:clr>
        </p15:guide>
        <p15:guide id="15" pos="228" userDrawn="1">
          <p15:clr>
            <a:srgbClr val="F26B43"/>
          </p15:clr>
        </p15:guide>
        <p15:guide id="16" orient="horz" pos="4015" userDrawn="1">
          <p15:clr>
            <a:srgbClr val="F26B43"/>
          </p15:clr>
        </p15:guide>
        <p15:guide id="20" pos="7446" userDrawn="1">
          <p15:clr>
            <a:srgbClr val="F26B43"/>
          </p15:clr>
        </p15:guide>
        <p15:guide id="21" pos="38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slide" Target="slide11.xml"/><Relationship Id="rId12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11" Type="http://schemas.openxmlformats.org/officeDocument/2006/relationships/slide" Target="slide13.xml"/><Relationship Id="rId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png"/><Relationship Id="rId3" Type="http://schemas.openxmlformats.org/officeDocument/2006/relationships/image" Target="../media/image33.pn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1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1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3.xml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4.xml"/><Relationship Id="rId11" Type="http://schemas.openxmlformats.org/officeDocument/2006/relationships/image" Target="../media/image21.png"/><Relationship Id="rId5" Type="http://schemas.openxmlformats.org/officeDocument/2006/relationships/image" Target="../media/image35.png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5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4.xml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openxmlformats.org/officeDocument/2006/relationships/slide" Target="slide13.xm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12" Type="http://schemas.openxmlformats.org/officeDocument/2006/relationships/slide" Target="slide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slide" Target="slide18.xml"/><Relationship Id="rId10" Type="http://schemas.openxmlformats.org/officeDocument/2006/relationships/image" Target="../media/image21.png"/><Relationship Id="rId4" Type="http://schemas.openxmlformats.org/officeDocument/2006/relationships/image" Target="../media/image44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9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0.png"/><Relationship Id="rId7" Type="http://schemas.openxmlformats.org/officeDocument/2006/relationships/image" Target="../media/image27.png"/><Relationship Id="rId12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51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slide" Target="slide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openxmlformats.org/officeDocument/2006/relationships/slide" Target="slide19.xml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7.xml"/><Relationship Id="rId3" Type="http://schemas.openxmlformats.org/officeDocument/2006/relationships/image" Target="../media/image20.png"/><Relationship Id="rId7" Type="http://schemas.openxmlformats.org/officeDocument/2006/relationships/slide" Target="slide22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11" Type="http://schemas.openxmlformats.org/officeDocument/2006/relationships/image" Target="../media/image46.png"/><Relationship Id="rId5" Type="http://schemas.openxmlformats.org/officeDocument/2006/relationships/image" Target="../media/image27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53.png"/><Relationship Id="rId9" Type="http://schemas.openxmlformats.org/officeDocument/2006/relationships/slide" Target="slide24.xml"/><Relationship Id="rId1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2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27.xml"/><Relationship Id="rId5" Type="http://schemas.openxmlformats.org/officeDocument/2006/relationships/image" Target="../media/image33.png"/><Relationship Id="rId4" Type="http://schemas.openxmlformats.org/officeDocument/2006/relationships/image" Target="../media/image58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20.xml"/><Relationship Id="rId3" Type="http://schemas.openxmlformats.org/officeDocument/2006/relationships/image" Target="../media/image27.png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11" Type="http://schemas.openxmlformats.org/officeDocument/2006/relationships/slide" Target="slide25.xml"/><Relationship Id="rId5" Type="http://schemas.openxmlformats.org/officeDocument/2006/relationships/image" Target="../media/image53.png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57.png"/><Relationship Id="rId1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26.xml"/><Relationship Id="rId5" Type="http://schemas.openxmlformats.org/officeDocument/2006/relationships/image" Target="../media/image20.png"/><Relationship Id="rId4" Type="http://schemas.openxmlformats.org/officeDocument/2006/relationships/image" Target="../media/image61.png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2.xm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slide" Target="slide2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21.png"/><Relationship Id="rId5" Type="http://schemas.openxmlformats.org/officeDocument/2006/relationships/image" Target="../media/image54.png"/><Relationship Id="rId10" Type="http://schemas.openxmlformats.org/officeDocument/2006/relationships/slide" Target="slide27.xml"/><Relationship Id="rId4" Type="http://schemas.openxmlformats.org/officeDocument/2006/relationships/image" Target="../media/image56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png"/><Relationship Id="rId7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slide" Target="slide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openxmlformats.org/officeDocument/2006/relationships/slide" Target="slide26.xml"/><Relationship Id="rId4" Type="http://schemas.openxmlformats.org/officeDocument/2006/relationships/image" Target="../media/image66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0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horganization.nh-hotels.com/sites/default/files/documents/TMS4H_%20OCO%20Manual_EN%202024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horganization.nh-hotels.com/sites/default/files/tutoriales/TMS4H/TMS4H_Cancel%20Online%20check-out/content/player/wbt/start.2014.htm?meta=https://nhorganization.nh-hotels.com/sites/default/files/tutoriales/TMS4H/TMS4H_Cancel%20Online%20check-out/9shi1zp0wykq2yyll5y1p7yjv/learning/document_lm_meta.en-us.js" TargetMode="External"/><Relationship Id="rId5" Type="http://schemas.openxmlformats.org/officeDocument/2006/relationships/hyperlink" Target="https://nhorganization.nh-hotels.com/sites/default/files/tutoriales/TMS4H/TMS4H_Online%20check-out%20status/content/player/wbt/start.2014.htm?meta=https://nhorganization.nh-hotels.com/sites/default/files/tutoriales/TMS4H/TMS4H_Online%20check-out%20status/3lrp426rizvoixt8pw0qk4a0m/learning/document_lm_meta.en-us.js" TargetMode="External"/><Relationship Id="rId4" Type="http://schemas.openxmlformats.org/officeDocument/2006/relationships/hyperlink" Target="https://nhorganization.nh-hotels.com/sites/default/files/tutoriales/TMS4H/TMS4H_Activate%20online%20check-out/content/player/wbt/start.2014.htm?meta=https://nhorganization.nh-hotels.com/sites/default/files/tutoriales/TMS4H/TMS4H_Activate%20online%20check-out/4cyqxwct1merwfst88o9bjudz/learning/document_lm_meta.en-us.j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14.xml"/><Relationship Id="rId7" Type="http://schemas.openxmlformats.org/officeDocument/2006/relationships/slide" Target="slide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8.xml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9580-1CE4-4EA6-BBBC-124FD3E8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ONLINE CHECK - OUT</a:t>
            </a:r>
            <a:br>
              <a:rPr lang="en-ZA" dirty="0"/>
            </a:br>
            <a:r>
              <a:rPr lang="en-ZA" dirty="0"/>
              <a:t>Front Desk Guide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52988-23E2-D9BE-62C3-00D34F880E85}"/>
              </a:ext>
            </a:extLst>
          </p:cNvPr>
          <p:cNvSpPr txBox="1"/>
          <p:nvPr/>
        </p:nvSpPr>
        <p:spPr>
          <a:xfrm>
            <a:off x="2311831" y="4337596"/>
            <a:ext cx="76352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 Design &amp; Innovation | Marketing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 2024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0334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pic>
        <p:nvPicPr>
          <p:cNvPr id="26" name="Picture 2" descr="a5bc6e2d-bec2-459e-9236-f5ebad7e8e64@eurprd06">
            <a:extLst>
              <a:ext uri="{FF2B5EF4-FFF2-40B4-BE49-F238E27FC236}">
                <a16:creationId xmlns:a16="http://schemas.microsoft.com/office/drawing/2014/main" id="{7ABDD381-C300-B25F-A97C-C1C253783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4701" y="1307530"/>
            <a:ext cx="2232375" cy="176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e6d51d91-4e24-4862-8458-dde6c377b6da@eurprd06">
            <a:extLst>
              <a:ext uri="{FF2B5EF4-FFF2-40B4-BE49-F238E27FC236}">
                <a16:creationId xmlns:a16="http://schemas.microsoft.com/office/drawing/2014/main" id="{2D72D6F2-3426-C9B0-E860-5EA4C8B64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4701" y="3069355"/>
            <a:ext cx="2232375" cy="8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F03EB7-A4CE-9F59-0615-1EF02A0552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1921" y="2279861"/>
            <a:ext cx="751503" cy="2034558"/>
          </a:xfrm>
          <a:prstGeom prst="rect">
            <a:avLst/>
          </a:prstGeom>
        </p:spPr>
      </p:pic>
      <p:pic>
        <p:nvPicPr>
          <p:cNvPr id="30" name="Picture 4" descr="Resultado de imagen de icono mano">
            <a:hlinkClick r:id="rId7" action="ppaction://hlinksldjump"/>
            <a:extLst>
              <a:ext uri="{FF2B5EF4-FFF2-40B4-BE49-F238E27FC236}">
                <a16:creationId xmlns:a16="http://schemas.microsoft.com/office/drawing/2014/main" id="{ABE3758B-4A19-6EDF-D292-120E62FC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8014056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72459546-53fe-4545-9d3d-142a8c2dd7a0@eurprd06">
            <a:extLst>
              <a:ext uri="{FF2B5EF4-FFF2-40B4-BE49-F238E27FC236}">
                <a16:creationId xmlns:a16="http://schemas.microsoft.com/office/drawing/2014/main" id="{A3A58DA1-F4CA-001D-ABB6-F7CB0847A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6012" y="3932553"/>
            <a:ext cx="2189030" cy="162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Resultado de imagen de IPHONE PNG">
            <a:extLst>
              <a:ext uri="{FF2B5EF4-FFF2-40B4-BE49-F238E27FC236}">
                <a16:creationId xmlns:a16="http://schemas.microsoft.com/office/drawing/2014/main" id="{5B0FD51A-A051-73DE-31A9-E8EF9C64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759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7E39F10-ECB2-BB5C-9FFD-22E22E9131CC}"/>
              </a:ext>
            </a:extLst>
          </p:cNvPr>
          <p:cNvSpPr/>
          <p:nvPr/>
        </p:nvSpPr>
        <p:spPr>
          <a:xfrm>
            <a:off x="861453" y="3235521"/>
            <a:ext cx="3132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 data &amp; 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D9F16C-0D5E-4861-7965-9CC017CE0CB9}"/>
              </a:ext>
            </a:extLst>
          </p:cNvPr>
          <p:cNvCxnSpPr>
            <a:cxnSpLocks/>
            <a:endCxn id="66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3B4C55C-AB70-0B8B-968B-C61C75497783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8BDD055-3FBD-A7FD-D6F3-0C72BBA66E20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6C83655-60DE-90AD-CF80-DF4B2AA85BBF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FA6CA2F-FAAD-01A1-9C54-5D618A1722D1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5EDA81D-45F5-67A0-BE5D-83F043BB0C4B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C55AEA3-D347-90FF-DEC6-F27C713CDD5E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C37F78B-FCEF-B4D1-690F-F97182838530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388A773-BA08-096C-B953-8AFD8E46514B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A0295BD-6915-B0CD-0BF7-65105E6820CB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34A5B11-50D0-305D-A9A1-9C32EA8CC513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954722C-5B5D-CD77-BE6C-F87C63DD0FB9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DBC3D90-1DF3-B190-5937-60B928128E57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4" name="Left Arrow 5">
            <a:hlinkClick r:id="rId11" action="ppaction://hlinksldjump"/>
            <a:extLst>
              <a:ext uri="{FF2B5EF4-FFF2-40B4-BE49-F238E27FC236}">
                <a16:creationId xmlns:a16="http://schemas.microsoft.com/office/drawing/2014/main" id="{8CD91F46-8575-3829-66B5-CFD924DBADE8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  <a:hlinkClick r:id="rId12" action="ppaction://hlinksldjump"/>
              </a:rPr>
              <a:t>Back</a:t>
            </a:r>
            <a:endParaRPr lang="es-ES" sz="1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4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FD581-37E1-439D-802A-7827D9E109F2}"/>
              </a:ext>
            </a:extLst>
          </p:cNvPr>
          <p:cNvSpPr/>
          <p:nvPr/>
        </p:nvSpPr>
        <p:spPr>
          <a:xfrm>
            <a:off x="542489" y="3947564"/>
            <a:ext cx="31151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prevent our guests from making changes in CRM, they will not be able to change the billing details by themselves.</a:t>
            </a:r>
          </a:p>
          <a:p>
            <a:pPr algn="just"/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guest clicks on </a:t>
            </a:r>
            <a:r>
              <a:rPr lang="en-US" sz="1200" dirty="0">
                <a:solidFill>
                  <a:srgbClr val="0053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billing details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will receive a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 message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F5CE4-A5D3-F8E3-5AC8-64A92F168F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03" y="3429000"/>
            <a:ext cx="384081" cy="384081"/>
          </a:xfrm>
          <a:prstGeom prst="rect">
            <a:avLst/>
          </a:prstGeom>
        </p:spPr>
      </p:pic>
      <p:pic>
        <p:nvPicPr>
          <p:cNvPr id="8" name="Picture 5" descr="Resultado de imagen de IPHONE PNG">
            <a:extLst>
              <a:ext uri="{FF2B5EF4-FFF2-40B4-BE49-F238E27FC236}">
                <a16:creationId xmlns:a16="http://schemas.microsoft.com/office/drawing/2014/main" id="{2EF997FE-77B0-AA93-9CCF-4F6E10077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54666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72459546-53fe-4545-9d3d-142a8c2dd7a0@eurprd06">
            <a:extLst>
              <a:ext uri="{FF2B5EF4-FFF2-40B4-BE49-F238E27FC236}">
                <a16:creationId xmlns:a16="http://schemas.microsoft.com/office/drawing/2014/main" id="{BF43CCAC-BE17-C58B-926F-00989B8A0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122" y="1313780"/>
            <a:ext cx="2189030" cy="360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da5366e-965e-43ad-97f2-58f6a011f7ab@eurprd06">
            <a:extLst>
              <a:ext uri="{FF2B5EF4-FFF2-40B4-BE49-F238E27FC236}">
                <a16:creationId xmlns:a16="http://schemas.microsoft.com/office/drawing/2014/main" id="{9A2362FD-1EA5-C8EE-7E17-81CF88456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123" y="4050156"/>
            <a:ext cx="2189030" cy="13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sultado de imagen de icono mano">
            <a:hlinkClick r:id="rId7" action="ppaction://hlinksldjump"/>
            <a:extLst>
              <a:ext uri="{FF2B5EF4-FFF2-40B4-BE49-F238E27FC236}">
                <a16:creationId xmlns:a16="http://schemas.microsoft.com/office/drawing/2014/main" id="{FF65363C-34D0-88F7-0770-0B85F6963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5797" flipH="1">
            <a:off x="4359839" y="2948208"/>
            <a:ext cx="662907" cy="6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0F8A0F-FD43-1F08-5FF8-EE52EC44A3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996" y="2279861"/>
            <a:ext cx="751503" cy="2034558"/>
          </a:xfrm>
          <a:prstGeom prst="rect">
            <a:avLst/>
          </a:prstGeom>
        </p:spPr>
      </p:pic>
      <p:pic>
        <p:nvPicPr>
          <p:cNvPr id="16" name="Picture 4" descr="bda5366e-965e-43ad-97f2-58f6a011f7ab@eurprd06">
            <a:extLst>
              <a:ext uri="{FF2B5EF4-FFF2-40B4-BE49-F238E27FC236}">
                <a16:creationId xmlns:a16="http://schemas.microsoft.com/office/drawing/2014/main" id="{C9226ED9-86B7-EEC6-4B0E-87F327DA2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b="58842"/>
          <a:stretch/>
        </p:blipFill>
        <p:spPr bwMode="auto">
          <a:xfrm>
            <a:off x="4944728" y="4062225"/>
            <a:ext cx="2189030" cy="13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11D197-0B15-D813-4ADB-9397CE3F942F}"/>
              </a:ext>
            </a:extLst>
          </p:cNvPr>
          <p:cNvCxnSpPr>
            <a:cxnSpLocks/>
            <a:endCxn id="39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E0266E73-CBF1-1490-8611-AE689BD3933E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3894E64-1BFD-0C17-22CD-5A66F6E0BD31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735CCA-805D-3B79-B566-548ED506AB72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B79FB7-796F-40F5-9112-91DD1D4CB836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886BCAB-90CF-7096-04CE-D583599D79EB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1F564C8-2BFE-4D22-EDB3-F7B25F9462E5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91F074-67B7-3426-BE7A-B804B0567D4D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E97261-9A39-53CA-2BF7-CF6155500565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99AAA2-283A-8C74-C819-2B57AD052EF5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CD98F0F-5C21-FF62-980D-EB2C8A948558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8EE663-63B1-7FB4-922C-DB4C2E0B52AF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3B35210-D8C0-E7F5-C993-B5E17D610AB9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9" name="Picture 4" descr="Resultado de imagen de icono mano">
            <a:hlinkClick r:id="rId12" action="ppaction://hlinksldjump"/>
            <a:extLst>
              <a:ext uri="{FF2B5EF4-FFF2-40B4-BE49-F238E27FC236}">
                <a16:creationId xmlns:a16="http://schemas.microsoft.com/office/drawing/2014/main" id="{2B4E73DF-A557-E576-1E38-1E4A9F60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17679" y="3707628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Left Arrow 5">
            <a:hlinkClick r:id="rId12" action="ppaction://hlinksldjump"/>
            <a:extLst>
              <a:ext uri="{FF2B5EF4-FFF2-40B4-BE49-F238E27FC236}">
                <a16:creationId xmlns:a16="http://schemas.microsoft.com/office/drawing/2014/main" id="{44628A75-303E-6A48-5799-79F1D9698FBA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  <a:hlinkClick r:id="rId14" action="ppaction://hlinksldjump"/>
              </a:rPr>
              <a:t>Back</a:t>
            </a:r>
            <a:endParaRPr lang="es-ES" sz="1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3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89E493-5703-1F61-32FB-8D2B521E3F0D}"/>
              </a:ext>
            </a:extLst>
          </p:cNvPr>
          <p:cNvSpPr/>
          <p:nvPr/>
        </p:nvSpPr>
        <p:spPr>
          <a:xfrm>
            <a:off x="496930" y="4140922"/>
            <a:ext cx="29392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redirected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Front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E03B224-5DB3-E392-2104-1CCDADDF48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508" y="3611282"/>
            <a:ext cx="384081" cy="384081"/>
          </a:xfrm>
          <a:prstGeom prst="rect">
            <a:avLst/>
          </a:prstGeom>
        </p:spPr>
      </p:pic>
      <p:pic>
        <p:nvPicPr>
          <p:cNvPr id="8" name="Picture 5" descr="4afc761d-6369-45c1-b4b2-1def79f1372d@eurprd06">
            <a:extLst>
              <a:ext uri="{FF2B5EF4-FFF2-40B4-BE49-F238E27FC236}">
                <a16:creationId xmlns:a16="http://schemas.microsoft.com/office/drawing/2014/main" id="{CC477D23-80CC-81DD-B266-384164C96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5978" y="1295799"/>
            <a:ext cx="2221670" cy="322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sultado de imagen de IPHONE PNG">
            <a:extLst>
              <a:ext uri="{FF2B5EF4-FFF2-40B4-BE49-F238E27FC236}">
                <a16:creationId xmlns:a16="http://schemas.microsoft.com/office/drawing/2014/main" id="{D39AD014-CE4C-6C6B-C0DD-656CC83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de icono mano">
            <a:hlinkClick r:id="rId6" action="ppaction://hlinksldjump"/>
            <a:extLst>
              <a:ext uri="{FF2B5EF4-FFF2-40B4-BE49-F238E27FC236}">
                <a16:creationId xmlns:a16="http://schemas.microsoft.com/office/drawing/2014/main" id="{A2DED547-306C-34F1-1A71-954806CA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35458">
            <a:off x="4654396" y="400855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0D10F4-5416-8FBC-1AF6-BC06C0EC5CAA}"/>
              </a:ext>
            </a:extLst>
          </p:cNvPr>
          <p:cNvCxnSpPr>
            <a:cxnSpLocks/>
            <a:endCxn id="36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933AECAB-4362-047B-CB9A-58D0112D4B7C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879AE2-5C18-DF81-A4B8-EAF40C0A1CCD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2AA0CD-3053-04D7-46FF-90A020F3C501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903EA3-D0D4-D86B-C686-4FFCCE1D7157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AB5494-FA52-F87D-B04E-44D88B81318E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50AC45-20E1-E299-9471-C26621943936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C72FA9-8F55-5228-DA9E-C18FFE661F17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E4ED42-095C-676F-A65A-F4F3D74D079D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165F37-BBAC-5EF1-7CD4-508A22A7A473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8848F0-CE83-FC15-C279-D6CF219BD698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C50BE0B-16B3-0CBB-2C60-D5922020AD6F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CD43B5C-6D64-C5C1-2B71-78C58C3F6B8F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Left Arrow 5">
            <a:hlinkClick r:id="rId6" action="ppaction://hlinksldjump"/>
            <a:extLst>
              <a:ext uri="{FF2B5EF4-FFF2-40B4-BE49-F238E27FC236}">
                <a16:creationId xmlns:a16="http://schemas.microsoft.com/office/drawing/2014/main" id="{69E84824-EE21-1A3C-293A-10D09AC8CDE6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71822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473EC7-36AF-5FE7-BEAA-9F4D78523216}"/>
              </a:ext>
            </a:extLst>
          </p:cNvPr>
          <p:cNvSpPr/>
          <p:nvPr/>
        </p:nvSpPr>
        <p:spPr>
          <a:xfrm>
            <a:off x="827977" y="3513931"/>
            <a:ext cx="2793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endParaRPr lang="es-ES" sz="12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 descr="Resultado de imagen de IPHONE PNG">
            <a:extLst>
              <a:ext uri="{FF2B5EF4-FFF2-40B4-BE49-F238E27FC236}">
                <a16:creationId xmlns:a16="http://schemas.microsoft.com/office/drawing/2014/main" id="{00F4965C-54E7-165A-6659-BCFCA6042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72459546-53fe-4545-9d3d-142a8c2dd7a0@eurprd06">
            <a:extLst>
              <a:ext uri="{FF2B5EF4-FFF2-40B4-BE49-F238E27FC236}">
                <a16:creationId xmlns:a16="http://schemas.microsoft.com/office/drawing/2014/main" id="{A70DAC68-50AD-777B-19DB-78ECA884F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7879" y="1313780"/>
            <a:ext cx="2189030" cy="360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da5366e-965e-43ad-97f2-58f6a011f7ab@eurprd06">
            <a:extLst>
              <a:ext uri="{FF2B5EF4-FFF2-40B4-BE49-F238E27FC236}">
                <a16:creationId xmlns:a16="http://schemas.microsoft.com/office/drawing/2014/main" id="{420BC374-A271-EA2B-7170-2E4DE8087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7880" y="4050156"/>
            <a:ext cx="2189030" cy="13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esultado de imagen de icono mano">
            <a:hlinkClick r:id="rId6" action="ppaction://hlinksldjump"/>
            <a:extLst>
              <a:ext uri="{FF2B5EF4-FFF2-40B4-BE49-F238E27FC236}">
                <a16:creationId xmlns:a16="http://schemas.microsoft.com/office/drawing/2014/main" id="{2F42A847-0F2F-3A0E-6BA3-D272D5BC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5797" flipH="1">
            <a:off x="4432790" y="3546032"/>
            <a:ext cx="662907" cy="6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6B40C-0A98-56CF-88DC-5F7237755B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753" y="2279861"/>
            <a:ext cx="751503" cy="2034558"/>
          </a:xfrm>
          <a:prstGeom prst="rect">
            <a:avLst/>
          </a:prstGeom>
        </p:spPr>
      </p:pic>
      <p:pic>
        <p:nvPicPr>
          <p:cNvPr id="8" name="Picture 4" descr="Resultado de imagen de icono mano">
            <a:hlinkClick r:id="rId10" action="ppaction://hlinksldjump"/>
            <a:extLst>
              <a:ext uri="{FF2B5EF4-FFF2-40B4-BE49-F238E27FC236}">
                <a16:creationId xmlns:a16="http://schemas.microsoft.com/office/drawing/2014/main" id="{06747C17-4930-468E-6AD9-1EFB7F813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8007888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da5366e-965e-43ad-97f2-58f6a011f7ab@eurprd06">
            <a:extLst>
              <a:ext uri="{FF2B5EF4-FFF2-40B4-BE49-F238E27FC236}">
                <a16:creationId xmlns:a16="http://schemas.microsoft.com/office/drawing/2014/main" id="{87E1A5D5-6141-A6FE-5E29-324CCA913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b="58842"/>
          <a:stretch/>
        </p:blipFill>
        <p:spPr bwMode="auto">
          <a:xfrm>
            <a:off x="5017878" y="4047714"/>
            <a:ext cx="2189030" cy="13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36EB03-2F47-94C8-BFD2-7CA780694C0D}"/>
              </a:ext>
            </a:extLst>
          </p:cNvPr>
          <p:cNvCxnSpPr>
            <a:cxnSpLocks/>
            <a:endCxn id="34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3D906EEC-090A-2E0D-11C6-36E9667A0F10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CBBDC74-39F5-89FC-E873-D54D84FED594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CA3545-5747-ED83-C65E-E2674DF7D462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E920E33-9F76-CB0B-BEB8-9B70199C2734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A0AA87-A561-E43D-69CB-2B9EFFED6898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18F7EA-9006-7D61-8C01-D82362209D6F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9BE6A6-48A5-2730-4E53-E0F7DEA8BD49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45C5C7-2D8F-85B2-8037-CB2785AA85E4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C1E0C5-C57D-B2CC-4359-DAF7E208CEF3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8C7740-C242-066D-DA05-043CC2760236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E6C5B2E-DDF3-4EB7-9125-7683F0CF47EB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72B72CD-756B-7512-14EE-94D9665129DF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Left Arrow 5">
            <a:hlinkClick r:id="rId13" action="ppaction://hlinksldjump"/>
            <a:extLst>
              <a:ext uri="{FF2B5EF4-FFF2-40B4-BE49-F238E27FC236}">
                <a16:creationId xmlns:a16="http://schemas.microsoft.com/office/drawing/2014/main" id="{74785238-16A1-5ED8-D61D-79A47A20E054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  <a:hlinkClick r:id="rId14" action="ppaction://hlinksldjump"/>
              </a:rPr>
              <a:t>Back</a:t>
            </a:r>
            <a:endParaRPr lang="es-ES" sz="1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2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1B333B-74D2-8B2D-F5D5-E99ADCFE4FE6}"/>
              </a:ext>
            </a:extLst>
          </p:cNvPr>
          <p:cNvSpPr/>
          <p:nvPr/>
        </p:nvSpPr>
        <p:spPr>
          <a:xfrm>
            <a:off x="1006333" y="4050156"/>
            <a:ext cx="301864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themselves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he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E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 </a:t>
            </a:r>
            <a:r>
              <a:rPr lang="es-ES" sz="1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</a:t>
            </a:r>
            <a:r>
              <a:rPr lang="es-ES" sz="1400" dirty="0">
                <a:solidFill>
                  <a:schemeClr val="accent1"/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1E57F1-0ABB-95BE-F367-0A05BE98D89F}"/>
              </a:ext>
            </a:extLst>
          </p:cNvPr>
          <p:cNvSpPr/>
          <p:nvPr/>
        </p:nvSpPr>
        <p:spPr>
          <a:xfrm>
            <a:off x="7702158" y="2555301"/>
            <a:ext cx="2269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ok,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can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box and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E795098-01A6-99C0-4F8E-E0142D348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612" y="3489539"/>
            <a:ext cx="384081" cy="384081"/>
          </a:xfrm>
          <a:prstGeom prst="rect">
            <a:avLst/>
          </a:prstGeom>
        </p:spPr>
      </p:pic>
      <p:pic>
        <p:nvPicPr>
          <p:cNvPr id="3" name="Picture 5" descr="Resultado de imagen de IPHONE PNG">
            <a:extLst>
              <a:ext uri="{FF2B5EF4-FFF2-40B4-BE49-F238E27FC236}">
                <a16:creationId xmlns:a16="http://schemas.microsoft.com/office/drawing/2014/main" id="{D3855F3F-4C76-9187-736C-59AFF53A7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0691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72459546-53fe-4545-9d3d-142a8c2dd7a0@eurprd06">
            <a:extLst>
              <a:ext uri="{FF2B5EF4-FFF2-40B4-BE49-F238E27FC236}">
                <a16:creationId xmlns:a16="http://schemas.microsoft.com/office/drawing/2014/main" id="{E8B15CC1-9997-DDD2-B026-E2C8C4A6A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3367" y="1313780"/>
            <a:ext cx="2189030" cy="360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da5366e-965e-43ad-97f2-58f6a011f7ab@eurprd06">
            <a:extLst>
              <a:ext uri="{FF2B5EF4-FFF2-40B4-BE49-F238E27FC236}">
                <a16:creationId xmlns:a16="http://schemas.microsoft.com/office/drawing/2014/main" id="{A895532D-8B2C-51B2-4481-3DD47D2CA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3368" y="4050156"/>
            <a:ext cx="2189030" cy="13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CDACA2-27EF-3A43-345D-72F65C18A8C6}"/>
              </a:ext>
            </a:extLst>
          </p:cNvPr>
          <p:cNvSpPr/>
          <p:nvPr/>
        </p:nvSpPr>
        <p:spPr>
          <a:xfrm>
            <a:off x="4818025" y="1286484"/>
            <a:ext cx="2352613" cy="4217158"/>
          </a:xfrm>
          <a:prstGeom prst="rect">
            <a:avLst/>
          </a:prstGeom>
          <a:solidFill>
            <a:srgbClr val="000000">
              <a:alpha val="4117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5b40c564-a2fd-4a4c-9a1e-7b102b8a270d@eurprd06">
            <a:extLst>
              <a:ext uri="{FF2B5EF4-FFF2-40B4-BE49-F238E27FC236}">
                <a16:creationId xmlns:a16="http://schemas.microsoft.com/office/drawing/2014/main" id="{2BB521D8-579A-4EB0-5899-50CCE72E9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3160" y="1941652"/>
            <a:ext cx="2029443" cy="279779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Resultado de imagen de icono mano">
            <a:hlinkClick r:id="rId8" action="ppaction://hlinksldjump"/>
            <a:extLst>
              <a:ext uri="{FF2B5EF4-FFF2-40B4-BE49-F238E27FC236}">
                <a16:creationId xmlns:a16="http://schemas.microsoft.com/office/drawing/2014/main" id="{0365F284-A6F8-33E9-5DAB-532DE344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6847339" y="1993196"/>
            <a:ext cx="654826" cy="65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30429-5AF0-1744-C321-441F65497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826" b="11125"/>
          <a:stretch/>
        </p:blipFill>
        <p:spPr>
          <a:xfrm>
            <a:off x="5014032" y="1967488"/>
            <a:ext cx="1633314" cy="587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F35E6-8A82-A054-8A16-430972678A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06" b="11761"/>
          <a:stretch/>
        </p:blipFill>
        <p:spPr>
          <a:xfrm>
            <a:off x="5086065" y="4191790"/>
            <a:ext cx="1920087" cy="199740"/>
          </a:xfrm>
          <a:prstGeom prst="rect">
            <a:avLst/>
          </a:prstGeom>
        </p:spPr>
      </p:pic>
      <p:pic>
        <p:nvPicPr>
          <p:cNvPr id="13" name="Picture 4" descr="Resultado de imagen de icono mano">
            <a:hlinkClick r:id="rId12" action="ppaction://hlinksldjump"/>
            <a:extLst>
              <a:ext uri="{FF2B5EF4-FFF2-40B4-BE49-F238E27FC236}">
                <a16:creationId xmlns:a16="http://schemas.microsoft.com/office/drawing/2014/main" id="{27217959-AE30-FA7B-2B00-17A1A093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5797" flipH="1">
            <a:off x="4433490" y="4053678"/>
            <a:ext cx="654826" cy="65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E2BEF8-B000-4CF9-DEAA-7468FBD054AB}"/>
              </a:ext>
            </a:extLst>
          </p:cNvPr>
          <p:cNvCxnSpPr>
            <a:cxnSpLocks/>
            <a:endCxn id="35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4783217-CF2E-4601-55DA-CD00C5882E2B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9B4758C-A43F-9ADD-476D-622BF9D28647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CA6EBFC-2B22-FE41-2324-F48D7A4378A5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94772CF-2786-F994-8698-AF13477D13D8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89E3588-607F-A711-60FB-2F1E3EB388AF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00D1B7-5F77-8DA4-EF59-BA47D06BC5D2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D4D603-A2FC-6C8D-B1DC-3B6D8FB8153D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1D668A2-DEDB-5625-CDFB-05417DC1540F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7E49A9-ADAD-76AE-B386-104FEA6EADAA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AAED19-AE8D-9E10-C54F-030B953E34CA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94D678B-B428-CB3A-DE70-6E22C0B4B84F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8F7DA39-8510-BB62-B90A-4BA1BC557917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Left Arrow 5">
            <a:hlinkClick r:id="rId8" action="ppaction://hlinksldjump"/>
            <a:extLst>
              <a:ext uri="{FF2B5EF4-FFF2-40B4-BE49-F238E27FC236}">
                <a16:creationId xmlns:a16="http://schemas.microsoft.com/office/drawing/2014/main" id="{583534CE-7E8A-71E2-8206-D50C46124DAE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  <a:hlinkClick r:id="rId8" action="ppaction://hlinksldjump"/>
              </a:rPr>
              <a:t>Back</a:t>
            </a:r>
            <a:endParaRPr lang="es-ES" sz="1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2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739294-FA65-B2BE-ABEA-A74B9694F58C}"/>
              </a:ext>
            </a:extLst>
          </p:cNvPr>
          <p:cNvSpPr/>
          <p:nvPr/>
        </p:nvSpPr>
        <p:spPr>
          <a:xfrm>
            <a:off x="1537259" y="4561947"/>
            <a:ext cx="2853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redirected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Front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10A10-CE65-B9EF-AE1F-7F2F95319B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560" y="4022425"/>
            <a:ext cx="384081" cy="384081"/>
          </a:xfrm>
          <a:prstGeom prst="rect">
            <a:avLst/>
          </a:prstGeom>
        </p:spPr>
      </p:pic>
      <p:pic>
        <p:nvPicPr>
          <p:cNvPr id="8" name="Picture 2" descr="b977eeb0-9993-4408-917c-5a66c82468dd@eurprd06">
            <a:extLst>
              <a:ext uri="{FF2B5EF4-FFF2-40B4-BE49-F238E27FC236}">
                <a16:creationId xmlns:a16="http://schemas.microsoft.com/office/drawing/2014/main" id="{5E38BBF6-19A7-CE26-D3B9-8F6F10BF6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9522" y="1300132"/>
            <a:ext cx="2209961" cy="32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sultado de imagen de IPHONE PNG">
            <a:extLst>
              <a:ext uri="{FF2B5EF4-FFF2-40B4-BE49-F238E27FC236}">
                <a16:creationId xmlns:a16="http://schemas.microsoft.com/office/drawing/2014/main" id="{531AE862-FEAF-142B-4DBC-ADE8BBAF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de icono mano">
            <a:hlinkClick r:id="rId6" action="ppaction://hlinksldjump"/>
            <a:extLst>
              <a:ext uri="{FF2B5EF4-FFF2-40B4-BE49-F238E27FC236}">
                <a16:creationId xmlns:a16="http://schemas.microsoft.com/office/drawing/2014/main" id="{961EB7A3-1E26-A721-84B1-AAC2C7A16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23080">
            <a:off x="4660496" y="4148457"/>
            <a:ext cx="658051" cy="6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A55679-D807-7B05-B860-689A3346FD3F}"/>
              </a:ext>
            </a:extLst>
          </p:cNvPr>
          <p:cNvCxnSpPr>
            <a:cxnSpLocks/>
            <a:endCxn id="37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F327F65-D416-CDF8-D74E-9C0E1E877224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40338FF-8D43-93D5-0DBF-A3BAEB44A3AA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312958-714D-C0FF-0DDC-B14643B888C2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FF91DAF-84DA-85BA-BA50-DA31D64F8ABA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B235C06-BA10-A7D3-2FEF-5681BB80A3D2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8908DB-904B-FEE5-7AEC-23C5B8969B31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ADFC4B-2AA1-353F-23A8-C340DC294A7B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62C91E-83E7-E255-7DFF-6FBC260E1056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CF77A1-F7DE-2A00-D2E9-A01A5B3154B8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DA8C19-F78B-2018-FC7C-11A38D8B4F32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96E36A-40C3-523F-155A-649F07953F43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EC2D39A-F332-B908-6F17-BE9057E87CD5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Left Arrow 5">
            <a:hlinkClick r:id="rId6" action="ppaction://hlinksldjump"/>
            <a:extLst>
              <a:ext uri="{FF2B5EF4-FFF2-40B4-BE49-F238E27FC236}">
                <a16:creationId xmlns:a16="http://schemas.microsoft.com/office/drawing/2014/main" id="{DC525CB6-C461-F93A-8C21-D05E22E86555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85900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B2F894-E26A-9508-8FEC-287BA3B23F44}"/>
              </a:ext>
            </a:extLst>
          </p:cNvPr>
          <p:cNvSpPr/>
          <p:nvPr/>
        </p:nvSpPr>
        <p:spPr>
          <a:xfrm>
            <a:off x="904263" y="4157826"/>
            <a:ext cx="3125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completing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DD153DD-83BA-EAFD-65CB-CD7ED6A6C6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933" y="3443355"/>
            <a:ext cx="384081" cy="384081"/>
          </a:xfrm>
          <a:prstGeom prst="rect">
            <a:avLst/>
          </a:prstGeom>
        </p:spPr>
      </p:pic>
      <p:pic>
        <p:nvPicPr>
          <p:cNvPr id="8" name="Picture 5" descr="Resultado de imagen de IPHONE PNG">
            <a:extLst>
              <a:ext uri="{FF2B5EF4-FFF2-40B4-BE49-F238E27FC236}">
                <a16:creationId xmlns:a16="http://schemas.microsoft.com/office/drawing/2014/main" id="{2BEEA1E7-6FDC-6B5E-57CB-696393F9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72459546-53fe-4545-9d3d-142a8c2dd7a0@eurprd06">
            <a:extLst>
              <a:ext uri="{FF2B5EF4-FFF2-40B4-BE49-F238E27FC236}">
                <a16:creationId xmlns:a16="http://schemas.microsoft.com/office/drawing/2014/main" id="{996E315E-B678-8CA2-05EE-66FB49341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7879" y="1313780"/>
            <a:ext cx="2189030" cy="360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97682-292C-E889-B270-0E05C53839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753" y="2279861"/>
            <a:ext cx="751503" cy="2034558"/>
          </a:xfrm>
          <a:prstGeom prst="rect">
            <a:avLst/>
          </a:prstGeom>
        </p:spPr>
      </p:pic>
      <p:pic>
        <p:nvPicPr>
          <p:cNvPr id="13" name="Picture 4" descr="Resultado de imagen de icono mano">
            <a:hlinkClick r:id="rId8" action="ppaction://hlinksldjump"/>
            <a:extLst>
              <a:ext uri="{FF2B5EF4-FFF2-40B4-BE49-F238E27FC236}">
                <a16:creationId xmlns:a16="http://schemas.microsoft.com/office/drawing/2014/main" id="{78599ED3-3316-9678-B7E7-A91E30782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8007888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da5366e-965e-43ad-97f2-58f6a011f7ab@eurprd06">
            <a:extLst>
              <a:ext uri="{FF2B5EF4-FFF2-40B4-BE49-F238E27FC236}">
                <a16:creationId xmlns:a16="http://schemas.microsoft.com/office/drawing/2014/main" id="{526D2321-ADDF-97F9-4089-63963A2A1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b="58842"/>
          <a:stretch/>
        </p:blipFill>
        <p:spPr bwMode="auto">
          <a:xfrm>
            <a:off x="5017880" y="4050156"/>
            <a:ext cx="2189030" cy="13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8A6811-A680-60C1-0D23-854C4DCCE540}"/>
              </a:ext>
            </a:extLst>
          </p:cNvPr>
          <p:cNvCxnSpPr>
            <a:cxnSpLocks/>
            <a:endCxn id="39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BF287107-9A05-5A19-26D9-396000FE9C38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E6397D0-DF73-865F-BBB0-A182A5B171C2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85B4359-8661-28E3-87BF-9C417B8C5DEE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71BC57-A866-06C0-1BAE-574BDBAF933F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766CA31-82B7-AE94-1C4D-63F6BA1B7513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B90923-0BD5-923A-FD88-336C38C4CB4C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6DA9183-64F1-405D-4DEB-0FF6C406FF8B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6F39D0-FD03-2FD0-B796-84A7A5DAA6BF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470F24-24BE-5419-62C5-04F9F48450AE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2D1A02-032E-22B3-79C1-BE1E516CE6E9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5CCDD1-4BBB-A484-B309-53422C7C3B6D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14B799E-2969-7CA7-CDBA-87A534B54617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Left Arrow 5">
            <a:hlinkClick r:id="rId11" action="ppaction://hlinksldjump"/>
            <a:extLst>
              <a:ext uri="{FF2B5EF4-FFF2-40B4-BE49-F238E27FC236}">
                <a16:creationId xmlns:a16="http://schemas.microsoft.com/office/drawing/2014/main" id="{35C579CD-FE3F-A8C7-B623-093150C9909F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46861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C36BB5-EEA3-6CF0-276F-8AD81AC13421}"/>
              </a:ext>
            </a:extLst>
          </p:cNvPr>
          <p:cNvSpPr/>
          <p:nvPr/>
        </p:nvSpPr>
        <p:spPr>
          <a:xfrm>
            <a:off x="981894" y="4055377"/>
            <a:ext cx="33130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can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time.</a:t>
            </a:r>
          </a:p>
          <a:p>
            <a:endParaRPr lang="es-ES" sz="1400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Picture 5" descr="Resultado de imagen de IPHONE PNG">
            <a:extLst>
              <a:ext uri="{FF2B5EF4-FFF2-40B4-BE49-F238E27FC236}">
                <a16:creationId xmlns:a16="http://schemas.microsoft.com/office/drawing/2014/main" id="{A5E3E722-D7AA-8940-B2D6-AA7AF823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da5366e-965e-43ad-97f2-58f6a011f7ab@eurprd06">
            <a:extLst>
              <a:ext uri="{FF2B5EF4-FFF2-40B4-BE49-F238E27FC236}">
                <a16:creationId xmlns:a16="http://schemas.microsoft.com/office/drawing/2014/main" id="{55557B84-9594-F4DF-1A34-A8CA4BA5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554" y="1379563"/>
            <a:ext cx="2195868" cy="390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ultado de imagen de icono mano">
            <a:hlinkClick r:id="rId5" action="ppaction://hlinksldjump"/>
            <a:extLst>
              <a:ext uri="{FF2B5EF4-FFF2-40B4-BE49-F238E27FC236}">
                <a16:creationId xmlns:a16="http://schemas.microsoft.com/office/drawing/2014/main" id="{2965FD91-03C1-8136-4824-96A19F7F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5797" flipH="1">
            <a:off x="4343212" y="3338839"/>
            <a:ext cx="717355" cy="71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BCEE86-2BAA-0653-D0AA-1346A7CBD4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241" y="2279861"/>
            <a:ext cx="751503" cy="2034558"/>
          </a:xfrm>
          <a:prstGeom prst="rect">
            <a:avLst/>
          </a:prstGeom>
        </p:spPr>
      </p:pic>
      <p:pic>
        <p:nvPicPr>
          <p:cNvPr id="7" name="Picture 4" descr="Resultado de imagen de icono mano">
            <a:hlinkClick r:id="rId9" action="ppaction://hlinksldjump"/>
            <a:extLst>
              <a:ext uri="{FF2B5EF4-FFF2-40B4-BE49-F238E27FC236}">
                <a16:creationId xmlns:a16="http://schemas.microsoft.com/office/drawing/2014/main" id="{3C025A44-303A-2B93-713F-A0712C5F8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71376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4145D-8644-C0C0-0B85-A92057ABD98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553" y="3139040"/>
            <a:ext cx="1981821" cy="29617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87E831-E2FD-68C2-9D73-9D4D4FD9280E}"/>
              </a:ext>
            </a:extLst>
          </p:cNvPr>
          <p:cNvCxnSpPr>
            <a:cxnSpLocks/>
            <a:endCxn id="33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FF2248A-5E1B-5680-F81B-53801257CA37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521E82-6106-61B8-6717-D340B0E521C9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475681-65C3-1FA0-2739-01D327BB2C3F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75A091-4AA6-8704-0C7D-4014A84298F2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79B46A4-B94F-1BFE-9555-7B92A901416B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FD6B6B-B096-E611-35D0-6B0946EA7CDB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0B918D-E295-82D9-B578-CC36F7807106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A478D4A-AD01-379F-463F-36B300524CFC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0111B97-C82E-3AC7-ECC1-E169635244A5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9B0DD4-6FA2-ABDF-58FE-6A60A9BBA62D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1D6C70D-5A3F-A564-3D4D-DE3FF306DA91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DED8D3D-F791-C3DB-F481-18BAA4B8C896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Left Arrow 5">
            <a:hlinkClick r:id="rId12" action="ppaction://hlinksldjump"/>
            <a:extLst>
              <a:ext uri="{FF2B5EF4-FFF2-40B4-BE49-F238E27FC236}">
                <a16:creationId xmlns:a16="http://schemas.microsoft.com/office/drawing/2014/main" id="{F2196E8A-3BF1-CECF-5F12-8A0D68ADC3DD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0465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CB038C-63F8-EAFF-E0CC-1BF279FD4063}"/>
              </a:ext>
            </a:extLst>
          </p:cNvPr>
          <p:cNvSpPr/>
          <p:nvPr/>
        </p:nvSpPr>
        <p:spPr>
          <a:xfrm>
            <a:off x="764288" y="4244627"/>
            <a:ext cx="3374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can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5" descr="6729bc60-355a-4c9d-b04e-3022fe164f8f@eurprd06">
            <a:extLst>
              <a:ext uri="{FF2B5EF4-FFF2-40B4-BE49-F238E27FC236}">
                <a16:creationId xmlns:a16="http://schemas.microsoft.com/office/drawing/2014/main" id="{2A4B245E-DFFB-E880-0633-32F6F27EF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1378" y="1290970"/>
            <a:ext cx="2285231" cy="37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e7e84cd-ad0f-4c0e-9d39-60adb526e76a@eurprd06">
            <a:extLst>
              <a:ext uri="{FF2B5EF4-FFF2-40B4-BE49-F238E27FC236}">
                <a16:creationId xmlns:a16="http://schemas.microsoft.com/office/drawing/2014/main" id="{67081C60-AC4F-05EE-AE44-807063F75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1377" y="4664846"/>
            <a:ext cx="2285231" cy="82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esultado de imagen de IPHONE PNG">
            <a:extLst>
              <a:ext uri="{FF2B5EF4-FFF2-40B4-BE49-F238E27FC236}">
                <a16:creationId xmlns:a16="http://schemas.microsoft.com/office/drawing/2014/main" id="{656BB113-954E-B89D-486A-096402DA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de icono mano">
            <a:hlinkClick r:id="rId6" action="ppaction://hlinksldjump"/>
            <a:extLst>
              <a:ext uri="{FF2B5EF4-FFF2-40B4-BE49-F238E27FC236}">
                <a16:creationId xmlns:a16="http://schemas.microsoft.com/office/drawing/2014/main" id="{0EB3E68F-7EB7-6D11-3496-32855C12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58812">
            <a:off x="6511444" y="3545919"/>
            <a:ext cx="595329" cy="59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4467F-BBA5-8BE9-2CAF-27220FD82E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556" y="1790074"/>
            <a:ext cx="2078532" cy="31063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69E23B-E483-8DF2-F5AC-D7BB37203770}"/>
              </a:ext>
            </a:extLst>
          </p:cNvPr>
          <p:cNvCxnSpPr>
            <a:cxnSpLocks/>
            <a:endCxn id="31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746D42E-3D69-9538-FB81-BCC274BC7A00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E2EB26-4ACB-CBD6-7622-213A8D0E16DF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5E40C0-BC41-BF9A-7B4B-316C946962B6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45B82C-3AD5-F41B-63C4-F7DDEDD97145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E038C78-4E8D-18B1-A345-A5DB13997BE8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4987B5-1983-B2A5-F49A-B0DC970BAAE7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04CEE8-0314-1238-85C9-8619ECE819B3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82283E-DEA4-699B-55B1-C3F0FEA63E58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73B087-BA79-A743-EB6D-B29735D6F304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B9D4F2E-54A4-C354-CC86-D303C74E4220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13A27C-C2B1-5080-181C-5177CA1DBC03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FBD4C78-A579-729C-8D2F-EE0CC0F05AFC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Left Arrow 5">
            <a:hlinkClick r:id="rId9" action="ppaction://hlinksldjump"/>
            <a:extLst>
              <a:ext uri="{FF2B5EF4-FFF2-40B4-BE49-F238E27FC236}">
                <a16:creationId xmlns:a16="http://schemas.microsoft.com/office/drawing/2014/main" id="{6888F00A-FB3C-6927-B899-57BD9C54FC0D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70203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pic>
        <p:nvPicPr>
          <p:cNvPr id="3" name="Picture 2" descr="Resultado de imagen de PC PNG">
            <a:extLst>
              <a:ext uri="{FF2B5EF4-FFF2-40B4-BE49-F238E27FC236}">
                <a16:creationId xmlns:a16="http://schemas.microsoft.com/office/drawing/2014/main" id="{6663C959-E9EA-DFA2-9B6B-555813441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580268" y="4120609"/>
            <a:ext cx="2764256" cy="183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E29E78-110D-B28C-23DE-8D7FA4616E22}"/>
              </a:ext>
            </a:extLst>
          </p:cNvPr>
          <p:cNvSpPr/>
          <p:nvPr/>
        </p:nvSpPr>
        <p:spPr>
          <a:xfrm>
            <a:off x="580268" y="1801526"/>
            <a:ext cx="34430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have the information of the departure time selected by each guest available in TMS:</a:t>
            </a:r>
          </a:p>
          <a:p>
            <a:pPr algn="just"/>
            <a:endParaRPr lang="en-US" sz="11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/CCSHT/RS_RSRV_IN_02 - In-house management</a:t>
            </a:r>
            <a:r>
              <a:rPr lang="es-E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1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</a:t>
            </a:r>
            <a:r>
              <a:rPr lang="es-ES" sz="11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s-ES" sz="11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</a:t>
            </a:r>
            <a:endParaRPr lang="es-ES" sz="11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1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/CCSHT/RS_06_02_ALV - Expect. Depart. </a:t>
            </a:r>
            <a:r>
              <a:rPr lang="es-E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ALV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1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ZEY_CHECKOUT_EXP - Online </a:t>
            </a:r>
            <a:r>
              <a:rPr lang="es-ES" sz="11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Check-out</a:t>
            </a:r>
            <a:r>
              <a:rPr lang="es-E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8" name="Picture 3" descr="image001">
            <a:extLst>
              <a:ext uri="{FF2B5EF4-FFF2-40B4-BE49-F238E27FC236}">
                <a16:creationId xmlns:a16="http://schemas.microsoft.com/office/drawing/2014/main" id="{285B4757-63BD-049E-6404-1A0432186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229" y="4218535"/>
            <a:ext cx="2527901" cy="16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Resultado de imagen de IPHONE PNG">
            <a:extLst>
              <a:ext uri="{FF2B5EF4-FFF2-40B4-BE49-F238E27FC236}">
                <a16:creationId xmlns:a16="http://schemas.microsoft.com/office/drawing/2014/main" id="{23B3F0D2-A3EE-47C1-4AAA-6A1DB1C4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21575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da5366e-965e-43ad-97f2-58f6a011f7ab@eurprd06">
            <a:extLst>
              <a:ext uri="{FF2B5EF4-FFF2-40B4-BE49-F238E27FC236}">
                <a16:creationId xmlns:a16="http://schemas.microsoft.com/office/drawing/2014/main" id="{3B11246F-C7B3-A2F1-888A-5BE7CE109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218" y="1379563"/>
            <a:ext cx="2195868" cy="390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E6FF0D-FB24-97F6-19A7-34C04023C2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905" y="2279861"/>
            <a:ext cx="751503" cy="2034558"/>
          </a:xfrm>
          <a:prstGeom prst="rect">
            <a:avLst/>
          </a:prstGeom>
        </p:spPr>
      </p:pic>
      <p:pic>
        <p:nvPicPr>
          <p:cNvPr id="8" name="Picture 4" descr="Resultado de imagen de icono mano">
            <a:hlinkClick r:id="rId9" action="ppaction://hlinksldjump"/>
            <a:extLst>
              <a:ext uri="{FF2B5EF4-FFF2-40B4-BE49-F238E27FC236}">
                <a16:creationId xmlns:a16="http://schemas.microsoft.com/office/drawing/2014/main" id="{E88CE642-0B49-2BB7-1E72-44DA541C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8018040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9C2AF-CDB7-4187-6303-22F3C7CB8B4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062" y="3106644"/>
            <a:ext cx="2074141" cy="309973"/>
          </a:xfrm>
          <a:prstGeom prst="rect">
            <a:avLst/>
          </a:prstGeom>
        </p:spPr>
      </p:pic>
      <p:sp>
        <p:nvSpPr>
          <p:cNvPr id="16" name="Left Arrow 16">
            <a:extLst>
              <a:ext uri="{FF2B5EF4-FFF2-40B4-BE49-F238E27FC236}">
                <a16:creationId xmlns:a16="http://schemas.microsoft.com/office/drawing/2014/main" id="{DD1DD18C-D0C2-6C85-3116-525755A94942}"/>
              </a:ext>
            </a:extLst>
          </p:cNvPr>
          <p:cNvSpPr/>
          <p:nvPr/>
        </p:nvSpPr>
        <p:spPr>
          <a:xfrm rot="20190346">
            <a:off x="3148962" y="3838901"/>
            <a:ext cx="1941127" cy="527596"/>
          </a:xfrm>
          <a:prstGeom prst="leftArrow">
            <a:avLst>
              <a:gd name="adj1" fmla="val 37577"/>
              <a:gd name="adj2" fmla="val 51373"/>
            </a:avLst>
          </a:prstGeom>
          <a:solidFill>
            <a:srgbClr val="175196"/>
          </a:solidFill>
          <a:ln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8BBF9B-4AA0-EA85-0415-1D17066B00CD}"/>
              </a:ext>
            </a:extLst>
          </p:cNvPr>
          <p:cNvCxnSpPr>
            <a:cxnSpLocks/>
            <a:endCxn id="58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D6C8C984-B59A-168A-70EE-F84A16F9FC37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2252971-568B-D9EE-D21A-F628F7152B0F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20B727-7ACB-F439-5571-E53980C655E7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F12B4E3-3A16-AFDD-A05E-B586325F8CFC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C7ADA88-2C64-6A17-74FE-42DB7B8C8D82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28B7AB2-0623-6E68-46E1-625318A2EDCF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94796F8-7AC2-4EAA-3269-EFBF2FA7F21F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329317A-D951-FB40-232D-C6D7A037BF1B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7B645A6-D3B4-F36A-4828-2A4D2266D488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B6D716-11B5-9DC0-D6D2-11ED73FCFC04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97F28D7-D009-C6E4-1484-76AD2FEBA34E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270DC4B-8623-486E-0012-4FD448D6BA79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6" name="Left Arrow 5">
            <a:hlinkClick r:id="rId12" action="ppaction://hlinksldjump"/>
            <a:extLst>
              <a:ext uri="{FF2B5EF4-FFF2-40B4-BE49-F238E27FC236}">
                <a16:creationId xmlns:a16="http://schemas.microsoft.com/office/drawing/2014/main" id="{8540DDE9-8599-E205-2B87-B77D606BE529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5340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F18CB5-1CBB-4BCD-8FC2-B5730EB7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Contents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506665-1146-4089-908A-F3A4494D6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ZA" dirty="0"/>
              <a:t>Online Check-Out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86E767-EBF9-439B-85D2-CD4397178F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ZA" dirty="0"/>
              <a:t>Benefits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529E3C1-EA75-4CC0-8765-6EEE555257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ZA" dirty="0"/>
              <a:t>Requirements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8143803-23AE-4114-9E6B-3B26F6C71D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ZA" dirty="0"/>
              <a:t>TMS Guide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4327410-44E4-4E6D-8A59-DB9AD572AA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ZA" dirty="0"/>
              <a:t>User Guide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F8DD83E-A1F2-44C6-AD71-A7C2E5408E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ZA" dirty="0"/>
              <a:t>Onsite Communication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D1FAC17-FC65-40C0-93AB-4DFDC0015AE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/>
              <a:t>01</a:t>
            </a:r>
            <a:endParaRPr lang="en-ZA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6A892EF-0D92-473B-B74C-2380A4EBB91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02</a:t>
            </a:r>
            <a:endParaRPr lang="en-ZA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F063A84-360B-431F-BA4D-21124109BC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/>
              <a:t>03</a:t>
            </a:r>
            <a:endParaRPr lang="en-ZA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F013EFA-4E0C-4174-BC2C-128B33B7533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/>
              <a:t>04</a:t>
            </a:r>
            <a:endParaRPr lang="en-ZA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6087EAB-D6F8-427F-87B3-C89881EB2FF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05</a:t>
            </a:r>
            <a:endParaRPr lang="en-ZA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0A16F9B-02E0-49CC-925E-3B24E6DBEB4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06</a:t>
            </a:r>
            <a:endParaRPr lang="en-ZA" dirty="0"/>
          </a:p>
        </p:txBody>
      </p:sp>
      <p:pic>
        <p:nvPicPr>
          <p:cNvPr id="32" name="Picture Placeholder 31" descr="A room with a bed and a tv&#10;&#10;Description automatically generated">
            <a:extLst>
              <a:ext uri="{FF2B5EF4-FFF2-40B4-BE49-F238E27FC236}">
                <a16:creationId xmlns:a16="http://schemas.microsoft.com/office/drawing/2014/main" id="{A197223B-8026-3E2C-6279-0AFBDB2976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222" r="17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7931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pic>
        <p:nvPicPr>
          <p:cNvPr id="10" name="Picture 5" descr="Resultado de imagen de IPHONE PNG">
            <a:extLst>
              <a:ext uri="{FF2B5EF4-FFF2-40B4-BE49-F238E27FC236}">
                <a16:creationId xmlns:a16="http://schemas.microsoft.com/office/drawing/2014/main" id="{134EBE28-9361-AC91-EFEA-8D8D24F1A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da5366e-965e-43ad-97f2-58f6a011f7ab@eurprd06">
            <a:extLst>
              <a:ext uri="{FF2B5EF4-FFF2-40B4-BE49-F238E27FC236}">
                <a16:creationId xmlns:a16="http://schemas.microsoft.com/office/drawing/2014/main" id="{F291BE93-5ABC-44A5-E808-061DD6FF8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554" y="1379563"/>
            <a:ext cx="2195868" cy="390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421CC-FBD5-4D25-6F49-596A0DD050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241" y="2279861"/>
            <a:ext cx="751503" cy="2034558"/>
          </a:xfrm>
          <a:prstGeom prst="rect">
            <a:avLst/>
          </a:prstGeom>
        </p:spPr>
      </p:pic>
      <p:pic>
        <p:nvPicPr>
          <p:cNvPr id="13" name="Picture 4" descr="Resultado de imagen de icono mano">
            <a:hlinkClick r:id="rId7" action="ppaction://hlinksldjump"/>
            <a:extLst>
              <a:ext uri="{FF2B5EF4-FFF2-40B4-BE49-F238E27FC236}">
                <a16:creationId xmlns:a16="http://schemas.microsoft.com/office/drawing/2014/main" id="{921056B7-D0C6-3194-8CB3-6FB986A5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71376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29C3D8-891D-F5FB-9EC5-916F8EB09E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398" y="3106644"/>
            <a:ext cx="2074141" cy="30997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FA13E6-F64E-671F-AB20-A88B3648E7B8}"/>
              </a:ext>
            </a:extLst>
          </p:cNvPr>
          <p:cNvCxnSpPr>
            <a:cxnSpLocks/>
            <a:endCxn id="37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F6B676D-87DC-32AE-E411-36A260A840B3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4A4FD53-7E46-5FF0-2998-818D378927E3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48A668F-D866-A8FA-E2F7-3C7641D75DE4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DE7548-5C54-49FA-23E5-AA735BDE914A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7F35A9D-6FC7-F447-6DF6-50943B97B733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71DB4C-5E0F-D7E1-AF6F-1C13F8469E98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84C3AC-B1B4-12DD-06EB-E21A60E24C58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A9ADE1-434D-06FE-08BE-4D53BB2581CA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08C7B5-7E5D-DCB6-7C53-80C9A7841C26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1183CA-6547-DDC9-234B-52E3EAF9175B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B4D427B-E920-15A8-AD51-645C867023A4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48F7044-172F-B17E-8311-4FEB1C5C369A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Left Arrow 5">
            <a:hlinkClick r:id="rId10" action="ppaction://hlinksldjump"/>
            <a:extLst>
              <a:ext uri="{FF2B5EF4-FFF2-40B4-BE49-F238E27FC236}">
                <a16:creationId xmlns:a16="http://schemas.microsoft.com/office/drawing/2014/main" id="{678714A4-7DE5-81F5-1C1F-156B50229499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64252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pic>
        <p:nvPicPr>
          <p:cNvPr id="3" name="Picture 5" descr="Resultado de imagen de IPHONE PNG">
            <a:extLst>
              <a:ext uri="{FF2B5EF4-FFF2-40B4-BE49-F238E27FC236}">
                <a16:creationId xmlns:a16="http://schemas.microsoft.com/office/drawing/2014/main" id="{B7956EFB-961E-80E2-F185-BD3255F8F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10735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da5366e-965e-43ad-97f2-58f6a011f7ab@eurprd06">
            <a:extLst>
              <a:ext uri="{FF2B5EF4-FFF2-40B4-BE49-F238E27FC236}">
                <a16:creationId xmlns:a16="http://schemas.microsoft.com/office/drawing/2014/main" id="{B7AC7EB9-4BE7-C409-3771-07B45B78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0243" y="1279566"/>
            <a:ext cx="2195868" cy="31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34BB9-BFC9-6AB0-1526-FB3DE2B8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241" y="2245846"/>
            <a:ext cx="751503" cy="2034558"/>
          </a:xfrm>
          <a:prstGeom prst="rect">
            <a:avLst/>
          </a:prstGeom>
        </p:spPr>
      </p:pic>
      <p:pic>
        <p:nvPicPr>
          <p:cNvPr id="6" name="Picture 4" descr="Resultado de imagen de icono mano">
            <a:hlinkClick r:id="rId7" action="ppaction://hlinksldjump"/>
            <a:extLst>
              <a:ext uri="{FF2B5EF4-FFF2-40B4-BE49-F238E27FC236}">
                <a16:creationId xmlns:a16="http://schemas.microsoft.com/office/drawing/2014/main" id="{4495B599-9650-5F09-4DFC-ED73CCDE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71376" y="3701098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d43b9cf-4687-4fd2-8b4b-e2aac27e8c28@eurprd06">
            <a:extLst>
              <a:ext uri="{FF2B5EF4-FFF2-40B4-BE49-F238E27FC236}">
                <a16:creationId xmlns:a16="http://schemas.microsoft.com/office/drawing/2014/main" id="{5B7ED52C-9BD7-79CF-B007-B1B3CA605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650" y="3252513"/>
            <a:ext cx="2205979" cy="194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6E5364-2570-C987-465A-9A091BC07E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52" b="8769"/>
          <a:stretch/>
        </p:blipFill>
        <p:spPr>
          <a:xfrm>
            <a:off x="4970243" y="4633155"/>
            <a:ext cx="2047488" cy="184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B6C0E-DD4E-11AF-26B1-75429A6174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286" y="2313481"/>
            <a:ext cx="2074141" cy="309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3C40EE-EC65-B6D2-77BA-C806A9E03DA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737" y="4973882"/>
            <a:ext cx="1914310" cy="42675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56F59F-0C85-BE40-C085-5F38B3B6AFCD}"/>
              </a:ext>
            </a:extLst>
          </p:cNvPr>
          <p:cNvCxnSpPr>
            <a:cxnSpLocks/>
            <a:endCxn id="36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4F6F610E-1F86-60E5-67DB-C27E5A2E351F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A428B6-C067-0EBF-28BB-A53B7BBFA65D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B12D67-4FF8-1FD8-4EC2-573E1546E4C8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65A0D55-68EF-C3F7-6C0E-50A5F2EF84C4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00317C6-EDA5-9D67-ACBA-DAFDD7B0F4D0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C2933C-59E5-7280-D7E9-C883B6DBCD41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ABC3A8-51C8-10A4-32E2-885931953C8D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31A3B4-BF95-E6AA-F9A8-F7AE32C7E135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814FA9-FB22-0E3C-7525-A4C533CA6B3F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A75278-A996-9B64-B4AD-762F8ECDCBF4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7B23D5-B691-67BE-D4BF-87650158C38A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88AA758-7A26-FAB1-07E1-E716D77968EC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Left Arrow 5">
            <a:hlinkClick r:id="rId13" action="ppaction://hlinksldjump"/>
            <a:extLst>
              <a:ext uri="{FF2B5EF4-FFF2-40B4-BE49-F238E27FC236}">
                <a16:creationId xmlns:a16="http://schemas.microsoft.com/office/drawing/2014/main" id="{E00463A3-39E4-8AD7-57BF-27B2CFDD2C88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7487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70DAB5-23B0-8CB3-CD6A-C5F49A6018E9}"/>
              </a:ext>
            </a:extLst>
          </p:cNvPr>
          <p:cNvSpPr/>
          <p:nvPr/>
        </p:nvSpPr>
        <p:spPr>
          <a:xfrm>
            <a:off x="619522" y="4050018"/>
            <a:ext cx="36055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 can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1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ES" sz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himself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he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 </a:t>
            </a:r>
            <a:r>
              <a:rPr lang="es-ES" sz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97EC1F-0D63-3518-6A5A-8EE864D931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933" y="3437449"/>
            <a:ext cx="384081" cy="384081"/>
          </a:xfrm>
          <a:prstGeom prst="rect">
            <a:avLst/>
          </a:prstGeom>
        </p:spPr>
      </p:pic>
      <p:pic>
        <p:nvPicPr>
          <p:cNvPr id="3" name="Picture 3" descr="ed43b9cf-4687-4fd2-8b4b-e2aac27e8c28@eurprd06">
            <a:extLst>
              <a:ext uri="{FF2B5EF4-FFF2-40B4-BE49-F238E27FC236}">
                <a16:creationId xmlns:a16="http://schemas.microsoft.com/office/drawing/2014/main" id="{CA6511B5-F752-3C5D-63C4-9AC8F7891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2961" y="1861212"/>
            <a:ext cx="2205979" cy="19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da5366e-965e-43ad-97f2-58f6a011f7ab@eurprd06">
            <a:extLst>
              <a:ext uri="{FF2B5EF4-FFF2-40B4-BE49-F238E27FC236}">
                <a16:creationId xmlns:a16="http://schemas.microsoft.com/office/drawing/2014/main" id="{3D244DEF-616B-CC48-62EE-EDB11FE9A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6609" y="1356246"/>
            <a:ext cx="2195868" cy="32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D8BE5-E35C-054B-C981-48620009F8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52" b="8769"/>
          <a:stretch/>
        </p:blipFill>
        <p:spPr>
          <a:xfrm>
            <a:off x="5032206" y="3253938"/>
            <a:ext cx="2047488" cy="184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84C95-7105-CC2C-F16B-059CE4AF0C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241" y="2213144"/>
            <a:ext cx="751503" cy="2034558"/>
          </a:xfrm>
          <a:prstGeom prst="rect">
            <a:avLst/>
          </a:prstGeom>
        </p:spPr>
      </p:pic>
      <p:pic>
        <p:nvPicPr>
          <p:cNvPr id="12" name="Picture 4" descr="Resultado de imagen de icono mano">
            <a:hlinkClick r:id="rId9" action="ppaction://hlinksldjump"/>
            <a:extLst>
              <a:ext uri="{FF2B5EF4-FFF2-40B4-BE49-F238E27FC236}">
                <a16:creationId xmlns:a16="http://schemas.microsoft.com/office/drawing/2014/main" id="{42BBD03A-602D-BB7E-BD9A-45EAD50B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71376" y="3668396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452ED-0994-B2D8-573C-32E611998B6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743" y="3573282"/>
            <a:ext cx="1982197" cy="441891"/>
          </a:xfrm>
          <a:prstGeom prst="rect">
            <a:avLst/>
          </a:prstGeom>
        </p:spPr>
      </p:pic>
      <p:pic>
        <p:nvPicPr>
          <p:cNvPr id="14" name="Picture 3" descr="ed43b9cf-4687-4fd2-8b4b-e2aac27e8c28@eurprd06">
            <a:extLst>
              <a:ext uri="{FF2B5EF4-FFF2-40B4-BE49-F238E27FC236}">
                <a16:creationId xmlns:a16="http://schemas.microsoft.com/office/drawing/2014/main" id="{4E0A9DCB-3F82-5AB3-3961-8F0C30DA0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6609" y="4105437"/>
            <a:ext cx="2205979" cy="146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Resultado de imagen de IPHONE PNG">
            <a:extLst>
              <a:ext uri="{FF2B5EF4-FFF2-40B4-BE49-F238E27FC236}">
                <a16:creationId xmlns:a16="http://schemas.microsoft.com/office/drawing/2014/main" id="{6974016A-1567-98E7-621C-3DF5C424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578033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de icono mano">
            <a:hlinkClick r:id="rId14" action="ppaction://hlinksldjump"/>
            <a:extLst>
              <a:ext uri="{FF2B5EF4-FFF2-40B4-BE49-F238E27FC236}">
                <a16:creationId xmlns:a16="http://schemas.microsoft.com/office/drawing/2014/main" id="{2582364F-3B4A-2730-EF17-BD07DD557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5797" flipH="1">
            <a:off x="4352546" y="3083385"/>
            <a:ext cx="708128" cy="7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8A15F-3643-2BF9-22C0-414520C1F569}"/>
              </a:ext>
            </a:extLst>
          </p:cNvPr>
          <p:cNvCxnSpPr>
            <a:cxnSpLocks/>
            <a:endCxn id="50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72EF2245-9B94-9ADA-CAEE-B840516585A9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D94CC68-9078-767D-3436-73356D98C97B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44B3A9B-E349-4541-A18C-0A24EA5FF538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25FC3C3-8A8E-A8EF-38BF-7632CFBA7448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F5DE0FD-39A6-55B8-D3AB-47EB5C01643D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3384CC-92FA-F0D0-0786-4E0496A50832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4047087-7422-5B76-CC52-2D0CDF76F349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42F07D5-BA4C-AA1F-06C4-8BDF298C3A3F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188B83E-8C04-B3BB-45D2-2E3B8E4FFC74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A149164-79D0-0200-CB0A-A4BF5840E1F7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075D0A0-99A6-B0EC-79BD-9C6178023719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305A271-1BED-6933-C1D9-42EE5DB3918A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Left Arrow 5">
            <a:hlinkClick r:id="rId16" action="ppaction://hlinksldjump"/>
            <a:extLst>
              <a:ext uri="{FF2B5EF4-FFF2-40B4-BE49-F238E27FC236}">
                <a16:creationId xmlns:a16="http://schemas.microsoft.com/office/drawing/2014/main" id="{825F429E-6A2A-66E2-2505-B1B9E7B471C8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051126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pic>
        <p:nvPicPr>
          <p:cNvPr id="4" name="Picture 5" descr="Resultado de imagen de IPHONE PNG">
            <a:extLst>
              <a:ext uri="{FF2B5EF4-FFF2-40B4-BE49-F238E27FC236}">
                <a16:creationId xmlns:a16="http://schemas.microsoft.com/office/drawing/2014/main" id="{B4A29531-B0DC-954B-BB29-F2BB2512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935c59f-505e-4797-8e18-a7addf0d589d@eurprd06">
            <a:extLst>
              <a:ext uri="{FF2B5EF4-FFF2-40B4-BE49-F238E27FC236}">
                <a16:creationId xmlns:a16="http://schemas.microsoft.com/office/drawing/2014/main" id="{49C6FBE0-51D8-2E66-1CAE-311124353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9521" y="1303940"/>
            <a:ext cx="2229569" cy="328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7BD243-4A98-06AD-C8B9-311AEBB46413}"/>
              </a:ext>
            </a:extLst>
          </p:cNvPr>
          <p:cNvSpPr/>
          <p:nvPr/>
        </p:nvSpPr>
        <p:spPr>
          <a:xfrm>
            <a:off x="1635481" y="4409320"/>
            <a:ext cx="2714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redirected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Front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73E827-2AF9-F904-1F9F-54DEE42A96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150" y="3830384"/>
            <a:ext cx="384081" cy="384081"/>
          </a:xfrm>
          <a:prstGeom prst="rect">
            <a:avLst/>
          </a:prstGeom>
        </p:spPr>
      </p:pic>
      <p:pic>
        <p:nvPicPr>
          <p:cNvPr id="18" name="Picture 2" descr="1935c59f-505e-4797-8e18-a7addf0d589d@eurprd06">
            <a:hlinkClick r:id="rId6" action="ppaction://hlinksldjump"/>
            <a:extLst>
              <a:ext uri="{FF2B5EF4-FFF2-40B4-BE49-F238E27FC236}">
                <a16:creationId xmlns:a16="http://schemas.microsoft.com/office/drawing/2014/main" id="{52F073A6-F920-A5C3-F55C-6A139EE6C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1854" y="3997483"/>
            <a:ext cx="2148290" cy="59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Resultado de imagen de icono mano">
            <a:hlinkClick r:id="rId8" action="ppaction://hlinksldjump"/>
            <a:extLst>
              <a:ext uri="{FF2B5EF4-FFF2-40B4-BE49-F238E27FC236}">
                <a16:creationId xmlns:a16="http://schemas.microsoft.com/office/drawing/2014/main" id="{3E8A6935-361F-D97D-7379-ACD94B82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23080">
            <a:off x="4660496" y="4148457"/>
            <a:ext cx="658051" cy="6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BD3850D-70D8-369E-1DE9-33F7C980942C}"/>
              </a:ext>
            </a:extLst>
          </p:cNvPr>
          <p:cNvCxnSpPr>
            <a:cxnSpLocks/>
            <a:endCxn id="41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3B178861-6909-A766-5F05-3893E5F986DD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78C652-32F4-9985-7FBB-7D7C28923117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59D298F-EEB5-12C5-11E3-EEB04ACBFC17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E8EB81A-6F7E-2A72-E3CB-6B4EAC630C82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AFC033D-088C-1E6C-D44A-AB20E025833B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185472-2157-F12D-CEA7-01B1D792B04F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68E216-E7BA-500C-3135-9DDA16B3F187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C5F76FB-AAD0-0305-4220-1F57A82AA944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22C4E2-3EF6-0FC8-B484-30CD7A254375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1FC39D5-9DAB-0A9A-8583-01FE10A4BCB3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4D894A-0D7F-5C79-7705-63D3C6D6F74E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8AA7094-0B4D-FEB3-C698-18B3653025CD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Left Arrow 5">
            <a:hlinkClick r:id="rId8" action="ppaction://hlinksldjump"/>
            <a:extLst>
              <a:ext uri="{FF2B5EF4-FFF2-40B4-BE49-F238E27FC236}">
                <a16:creationId xmlns:a16="http://schemas.microsoft.com/office/drawing/2014/main" id="{3475A02D-87C4-7B14-0DE9-E4FF8BE8AB1C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29802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C9A68E-CDAE-9494-2F35-0D338B691CD8}"/>
              </a:ext>
            </a:extLst>
          </p:cNvPr>
          <p:cNvSpPr/>
          <p:nvPr/>
        </p:nvSpPr>
        <p:spPr>
          <a:xfrm>
            <a:off x="772571" y="3982444"/>
            <a:ext cx="3203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ok,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completing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check-out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037F2-F6D8-C297-4101-A9E38BCFCA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753" y="2279861"/>
            <a:ext cx="751503" cy="2034558"/>
          </a:xfrm>
          <a:prstGeom prst="rect">
            <a:avLst/>
          </a:prstGeom>
        </p:spPr>
      </p:pic>
      <p:pic>
        <p:nvPicPr>
          <p:cNvPr id="5" name="Picture 3" descr="ed43b9cf-4687-4fd2-8b4b-e2aac27e8c28@eurprd06">
            <a:extLst>
              <a:ext uri="{FF2B5EF4-FFF2-40B4-BE49-F238E27FC236}">
                <a16:creationId xmlns:a16="http://schemas.microsoft.com/office/drawing/2014/main" id="{F91E066B-7B82-AD4A-2216-D510183A6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9473" y="1927929"/>
            <a:ext cx="2205979" cy="19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da5366e-965e-43ad-97f2-58f6a011f7ab@eurprd06">
            <a:extLst>
              <a:ext uri="{FF2B5EF4-FFF2-40B4-BE49-F238E27FC236}">
                <a16:creationId xmlns:a16="http://schemas.microsoft.com/office/drawing/2014/main" id="{799DBC65-D2D4-DD49-1EA7-CD9B8447A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121" y="1422963"/>
            <a:ext cx="2195868" cy="32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520EE-F749-2170-3506-736641F85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52" b="8769"/>
          <a:stretch/>
        </p:blipFill>
        <p:spPr>
          <a:xfrm>
            <a:off x="5068718" y="3320655"/>
            <a:ext cx="2047488" cy="184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E69D1-51D4-7AF9-A85F-2FEC1FC543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255" y="3639999"/>
            <a:ext cx="1982197" cy="441891"/>
          </a:xfrm>
          <a:prstGeom prst="rect">
            <a:avLst/>
          </a:prstGeom>
        </p:spPr>
      </p:pic>
      <p:pic>
        <p:nvPicPr>
          <p:cNvPr id="9" name="Picture 3" descr="ed43b9cf-4687-4fd2-8b4b-e2aac27e8c28@eurprd06">
            <a:extLst>
              <a:ext uri="{FF2B5EF4-FFF2-40B4-BE49-F238E27FC236}">
                <a16:creationId xmlns:a16="http://schemas.microsoft.com/office/drawing/2014/main" id="{005B6CE2-4731-ECCD-FC69-D30A33EEF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121" y="4172154"/>
            <a:ext cx="2205979" cy="146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sultado de imagen de IPHONE PNG">
            <a:extLst>
              <a:ext uri="{FF2B5EF4-FFF2-40B4-BE49-F238E27FC236}">
                <a16:creationId xmlns:a16="http://schemas.microsoft.com/office/drawing/2014/main" id="{49B584AC-8EB6-73FB-069D-4969DB91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de icono mano">
            <a:hlinkClick r:id="rId11" action="ppaction://hlinksldjump"/>
            <a:extLst>
              <a:ext uri="{FF2B5EF4-FFF2-40B4-BE49-F238E27FC236}">
                <a16:creationId xmlns:a16="http://schemas.microsoft.com/office/drawing/2014/main" id="{D4BDBAB5-D7A8-D71B-D638-FA1738F81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5797" flipH="1">
            <a:off x="4563673" y="3614347"/>
            <a:ext cx="585839" cy="5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159540-03B5-093A-AC3E-D452BAF333B4}"/>
              </a:ext>
            </a:extLst>
          </p:cNvPr>
          <p:cNvCxnSpPr>
            <a:cxnSpLocks/>
            <a:endCxn id="41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8AEFD186-BDE8-FD41-63D4-C3EEA6B93A49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6AD83AA-68C3-C61B-BE79-8C998DBF3D02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491FE81-BFAA-B877-AF2D-D5D40A600D1D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4E1437B-C9FD-2A3D-1ABF-EC7EF677C61A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3A0EB70-D36D-457D-E120-71F91F33D169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D9F67A-8676-6FD3-6A3A-B77FE736EC43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62D56A-7D1C-4C47-667A-25B238EAB374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8F6706-86DD-A5B2-9046-90EFAE71822C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3217AB-582E-FEC2-A5EF-EB1E6EF8EC9D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D47AC4-0694-8D86-E8C8-276BD627EAA5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BE36C30-0E14-1A2B-C834-4675C9D36D22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ADE50F6-E03F-42E4-026F-0BE55BC4CAEC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6" name="Left Arrow 5">
            <a:hlinkClick r:id="rId13" action="ppaction://hlinksldjump"/>
            <a:extLst>
              <a:ext uri="{FF2B5EF4-FFF2-40B4-BE49-F238E27FC236}">
                <a16:creationId xmlns:a16="http://schemas.microsoft.com/office/drawing/2014/main" id="{74733E0E-6029-156F-C74E-BC8D083FE427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  <p:pic>
        <p:nvPicPr>
          <p:cNvPr id="57" name="Picture 4" descr="Resultado de imagen de icono mano">
            <a:hlinkClick r:id="rId14" action="ppaction://hlinksldjump"/>
            <a:extLst>
              <a:ext uri="{FF2B5EF4-FFF2-40B4-BE49-F238E27FC236}">
                <a16:creationId xmlns:a16="http://schemas.microsoft.com/office/drawing/2014/main" id="{47F0522A-5E7C-D8AE-762C-C886C2BB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91688" y="344447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775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E82B19D-9746-F2DF-3F71-B4806290F2B5}"/>
              </a:ext>
            </a:extLst>
          </p:cNvPr>
          <p:cNvSpPr/>
          <p:nvPr/>
        </p:nvSpPr>
        <p:spPr>
          <a:xfrm>
            <a:off x="1045852" y="3261996"/>
            <a:ext cx="3115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accepting the OCO terms and conditions, whether he read them or not, the guest is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giving us his consent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 the charges according to the billing details and payment method shown to him before.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49DA7ED-C1D6-2A0E-44E9-267CC03052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611" y="2551392"/>
            <a:ext cx="384081" cy="384081"/>
          </a:xfrm>
          <a:prstGeom prst="rect">
            <a:avLst/>
          </a:prstGeom>
        </p:spPr>
      </p:pic>
      <p:pic>
        <p:nvPicPr>
          <p:cNvPr id="4" name="Picture 2" descr="8d17c565-92f3-440c-b755-8fe69108965f@eurprd06">
            <a:extLst>
              <a:ext uri="{FF2B5EF4-FFF2-40B4-BE49-F238E27FC236}">
                <a16:creationId xmlns:a16="http://schemas.microsoft.com/office/drawing/2014/main" id="{A415D920-7C59-3B59-4857-98333EC03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7378" y="1450750"/>
            <a:ext cx="2215440" cy="371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esultado de imagen de IPHONE PNG">
            <a:extLst>
              <a:ext uri="{FF2B5EF4-FFF2-40B4-BE49-F238E27FC236}">
                <a16:creationId xmlns:a16="http://schemas.microsoft.com/office/drawing/2014/main" id="{1DCD12E3-D0A3-7195-0787-E208FDAB9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de icono mano">
            <a:hlinkClick r:id="rId6" action="ppaction://hlinksldjump"/>
            <a:extLst>
              <a:ext uri="{FF2B5EF4-FFF2-40B4-BE49-F238E27FC236}">
                <a16:creationId xmlns:a16="http://schemas.microsoft.com/office/drawing/2014/main" id="{4ED2242C-4992-B88A-8154-2C71C2EB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7059">
            <a:off x="6612543" y="1727219"/>
            <a:ext cx="592566" cy="5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908418-263E-0E61-66F0-ACA6D59B6D96}"/>
              </a:ext>
            </a:extLst>
          </p:cNvPr>
          <p:cNvCxnSpPr>
            <a:cxnSpLocks/>
            <a:endCxn id="36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0130E31-49F3-245C-F6C8-C7A3CAF9A8DB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3E9D1F-C7E4-524C-C3A4-02FFD36CDE01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478BE6-F0C8-7F5D-11B7-9A0E17D2D0CA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E90A1DA-BCC3-EEBF-4AFD-F3347483F183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A08C70-1A38-7F6F-7F6E-13714A7BE0E8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ADB66C-80C2-C49E-16A9-E13883E27A77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BB58C9-DA1B-1872-A79E-17E2186998CA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C1D96E-FBFD-0D94-1851-C647793C59EE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3A732C-2AD8-3994-1696-485E265B27FF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EB2E9AD-A865-B191-D564-357F7B98EA33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5C2636-84C7-EA1E-7F15-C38B7ADD2865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AE376D-BF07-A003-C27D-DAB5A56056A7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Left Arrow 5">
            <a:hlinkClick r:id="rId8" action="ppaction://hlinksldjump"/>
            <a:extLst>
              <a:ext uri="{FF2B5EF4-FFF2-40B4-BE49-F238E27FC236}">
                <a16:creationId xmlns:a16="http://schemas.microsoft.com/office/drawing/2014/main" id="{E3648760-E2E6-4432-D9F7-2644A6A5DDFC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  <a:hlinkClick r:id="rId9" action="ppaction://hlinksldjump"/>
              </a:rPr>
              <a:t>Back</a:t>
            </a:r>
            <a:endParaRPr lang="es-ES" sz="1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44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A898D-42C9-756F-FBF7-1C936E811C4B}"/>
              </a:ext>
            </a:extLst>
          </p:cNvPr>
          <p:cNvSpPr txBox="1"/>
          <p:nvPr/>
        </p:nvSpPr>
        <p:spPr>
          <a:xfrm>
            <a:off x="663629" y="3399966"/>
            <a:ext cx="364170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pPr algn="just"/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check-out</a:t>
            </a:r>
            <a:endParaRPr lang="es-ES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D8B16-62E9-0EE1-7FC6-D59FE02C443E}"/>
              </a:ext>
            </a:extLst>
          </p:cNvPr>
          <p:cNvSpPr txBox="1"/>
          <p:nvPr/>
        </p:nvSpPr>
        <p:spPr>
          <a:xfrm>
            <a:off x="679706" y="4801485"/>
            <a:ext cx="364170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pPr algn="just"/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for some reason the guest decides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to check-out online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he does not want to complete the process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now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can click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continue with the process later on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0DA47B-3ECB-C38F-E382-59673CD04572}"/>
              </a:ext>
            </a:extLst>
          </p:cNvPr>
          <p:cNvSpPr/>
          <p:nvPr/>
        </p:nvSpPr>
        <p:spPr>
          <a:xfrm>
            <a:off x="2295101" y="4211012"/>
            <a:ext cx="410912" cy="410912"/>
          </a:xfrm>
          <a:prstGeom prst="ellipse">
            <a:avLst/>
          </a:prstGeom>
          <a:noFill/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175196"/>
                </a:solidFill>
                <a:latin typeface="Gotham Book" pitchFamily="50" charset="0"/>
                <a:cs typeface="Gotham Book" pitchFamily="50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45E108-E67B-4026-A80F-9705F4B31A6D}"/>
              </a:ext>
            </a:extLst>
          </p:cNvPr>
          <p:cNvSpPr/>
          <p:nvPr/>
        </p:nvSpPr>
        <p:spPr>
          <a:xfrm>
            <a:off x="2279024" y="2814364"/>
            <a:ext cx="410912" cy="410912"/>
          </a:xfrm>
          <a:prstGeom prst="ellipse">
            <a:avLst/>
          </a:prstGeom>
          <a:noFill/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175196"/>
                </a:solidFill>
                <a:latin typeface="Gotham Book" pitchFamily="50" charset="0"/>
                <a:cs typeface="Gotham Book" pitchFamily="50" charset="0"/>
              </a:rPr>
              <a:t>1</a:t>
            </a:r>
          </a:p>
        </p:txBody>
      </p:sp>
      <p:pic>
        <p:nvPicPr>
          <p:cNvPr id="3" name="Picture 3" descr="ed43b9cf-4687-4fd2-8b4b-e2aac27e8c28@eurprd06">
            <a:extLst>
              <a:ext uri="{FF2B5EF4-FFF2-40B4-BE49-F238E27FC236}">
                <a16:creationId xmlns:a16="http://schemas.microsoft.com/office/drawing/2014/main" id="{775E06A6-BD82-5C85-49D3-6D3650D59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9473" y="1884050"/>
            <a:ext cx="2205979" cy="19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da5366e-965e-43ad-97f2-58f6a011f7ab@eurprd06">
            <a:extLst>
              <a:ext uri="{FF2B5EF4-FFF2-40B4-BE49-F238E27FC236}">
                <a16:creationId xmlns:a16="http://schemas.microsoft.com/office/drawing/2014/main" id="{C6DF5EBE-46F8-807A-0096-DBA8B4DE1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121" y="1379084"/>
            <a:ext cx="2195868" cy="32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7EBB0F-6654-0291-CD48-A648C2F959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52" b="8769"/>
          <a:stretch/>
        </p:blipFill>
        <p:spPr>
          <a:xfrm>
            <a:off x="5068718" y="3276776"/>
            <a:ext cx="2047488" cy="184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BB4DA0-1C28-1C7E-5AD8-91094D97E3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255" y="3596120"/>
            <a:ext cx="1982197" cy="441891"/>
          </a:xfrm>
          <a:prstGeom prst="rect">
            <a:avLst/>
          </a:prstGeom>
        </p:spPr>
      </p:pic>
      <p:pic>
        <p:nvPicPr>
          <p:cNvPr id="15" name="Picture 3" descr="ed43b9cf-4687-4fd2-8b4b-e2aac27e8c28@eurprd06">
            <a:extLst>
              <a:ext uri="{FF2B5EF4-FFF2-40B4-BE49-F238E27FC236}">
                <a16:creationId xmlns:a16="http://schemas.microsoft.com/office/drawing/2014/main" id="{CF85F536-655C-DB0E-E31C-D54512B9B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121" y="4128275"/>
            <a:ext cx="2205979" cy="146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82ba0404-12ad-425b-a110-cff314d00448@eurprd06">
            <a:extLst>
              <a:ext uri="{FF2B5EF4-FFF2-40B4-BE49-F238E27FC236}">
                <a16:creationId xmlns:a16="http://schemas.microsoft.com/office/drawing/2014/main" id="{615F80A3-C6B2-7B66-EBB2-9B605A1D1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6869" y="3465216"/>
            <a:ext cx="259513" cy="38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Resultado de imagen de IPHONE PNG">
            <a:extLst>
              <a:ext uri="{FF2B5EF4-FFF2-40B4-BE49-F238E27FC236}">
                <a16:creationId xmlns:a16="http://schemas.microsoft.com/office/drawing/2014/main" id="{A05E3DD1-3516-0933-B7BB-B8048F28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00871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de icono mano">
            <a:hlinkClick r:id="rId10" action="ppaction://hlinksldjump"/>
            <a:extLst>
              <a:ext uri="{FF2B5EF4-FFF2-40B4-BE49-F238E27FC236}">
                <a16:creationId xmlns:a16="http://schemas.microsoft.com/office/drawing/2014/main" id="{12706FDD-96FD-A5C4-25FE-76A0628C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76951">
            <a:off x="4905355" y="4948136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sultado de imagen de icono mano">
            <a:hlinkClick r:id="rId12" action="ppaction://hlinksldjump"/>
            <a:extLst>
              <a:ext uri="{FF2B5EF4-FFF2-40B4-BE49-F238E27FC236}">
                <a16:creationId xmlns:a16="http://schemas.microsoft.com/office/drawing/2014/main" id="{1011A4B1-3D95-B977-2E28-49B8A2D8D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91507" flipH="1">
            <a:off x="4659350" y="3770069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17F0DC-5F7A-56AA-AFE7-5D6437A0082F}"/>
              </a:ext>
            </a:extLst>
          </p:cNvPr>
          <p:cNvCxnSpPr>
            <a:cxnSpLocks/>
            <a:endCxn id="53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A9410BB8-8C4F-F60D-E168-B7D3EF10E734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8C30DF-3D6A-92B8-F16D-15CD03BCF8AD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D82C354-C890-F5A5-0EF0-90177EDD1B26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A6E10B6-3E1B-B67B-FA9B-6884F7958DDB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C803EC2-C305-960E-EE77-468371D4EF43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939FE7A-4F45-BF39-FBDB-9BD89C1EE66A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1BF0C6B-5696-4ADC-3FAA-97CF318DA6EE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95D799-4A86-09FB-B424-85E42C88FCBA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ADD55A-83A5-A934-F936-779E36316A53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CB57A43-A523-8815-F412-1F4026574E73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28470A-C514-FFC2-CD07-EC90335E3498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A357B49-8D14-F323-7445-A4135D6108B9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1" name="Left Arrow 5">
            <a:hlinkClick r:id="rId13" action="ppaction://hlinksldjump"/>
            <a:extLst>
              <a:ext uri="{FF2B5EF4-FFF2-40B4-BE49-F238E27FC236}">
                <a16:creationId xmlns:a16="http://schemas.microsoft.com/office/drawing/2014/main" id="{A506775B-3700-385B-21A3-4BE72EC17034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555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543305C-8682-1E7C-2934-188D79A21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254" y="4086662"/>
            <a:ext cx="384081" cy="38408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59019D3-8845-48AA-040F-2FD09DB047BB}"/>
              </a:ext>
            </a:extLst>
          </p:cNvPr>
          <p:cNvSpPr/>
          <p:nvPr/>
        </p:nvSpPr>
        <p:spPr>
          <a:xfrm>
            <a:off x="926377" y="4738907"/>
            <a:ext cx="2379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transaction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try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Front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cc14e7e5-b340-422d-82f1-6985389713b9@eurprd06">
            <a:extLst>
              <a:ext uri="{FF2B5EF4-FFF2-40B4-BE49-F238E27FC236}">
                <a16:creationId xmlns:a16="http://schemas.microsoft.com/office/drawing/2014/main" id="{E156405B-6C90-F190-5A11-6BC3BEC8E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5324" y="1290246"/>
            <a:ext cx="2243390" cy="29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52bb2a2c-888f-485e-971c-c477e939b4e2@eurprd06">
            <a:extLst>
              <a:ext uri="{FF2B5EF4-FFF2-40B4-BE49-F238E27FC236}">
                <a16:creationId xmlns:a16="http://schemas.microsoft.com/office/drawing/2014/main" id="{287B45E4-7749-44FB-7DC7-A2202C425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5324" y="4384526"/>
            <a:ext cx="2243390" cy="7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sultado de imagen de IPHONE PNG">
            <a:extLst>
              <a:ext uri="{FF2B5EF4-FFF2-40B4-BE49-F238E27FC236}">
                <a16:creationId xmlns:a16="http://schemas.microsoft.com/office/drawing/2014/main" id="{2D6D15A0-DE26-D428-A399-077143D8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 de imagen de icono mano">
            <a:hlinkClick r:id="rId7" action="ppaction://hlinksldjump"/>
            <a:extLst>
              <a:ext uri="{FF2B5EF4-FFF2-40B4-BE49-F238E27FC236}">
                <a16:creationId xmlns:a16="http://schemas.microsoft.com/office/drawing/2014/main" id="{DBF57C8D-9631-8E70-CC65-F1547252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13531">
            <a:off x="4605599" y="4567735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8EB25F5-2C68-12BD-21FD-8EE32BAC1AEF}"/>
              </a:ext>
            </a:extLst>
          </p:cNvPr>
          <p:cNvCxnSpPr>
            <a:cxnSpLocks/>
            <a:endCxn id="48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742AC85-D45E-FE9A-9C09-F583919A5CD1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FA6F194-2045-2B6B-0AE2-83BA9A0BDF60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FC2B244-D485-C6DB-F134-1DA85423F680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FA42696-C3D4-BE1E-00E8-BDC58050CFAE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584870-CD46-163E-02C5-400E3205E9BF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096632-B8BE-E32A-C218-0F61207B9A9E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2DF9A3-C630-BD31-1233-859959D37484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278FE9-2B68-EEDA-DA4B-E4CCA1011698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D5AEE90-CA8E-5FB2-74F0-CB7CF66F06D5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D725847-7B13-353D-2239-5F9075AECC03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6EFD8B0-4C2D-807F-16AD-5297DB61379A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732DA16-D98E-F4E7-3821-AF66CFE8332F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6" name="Left Arrow 5">
            <a:hlinkClick r:id="rId7" action="ppaction://hlinksldjump"/>
            <a:extLst>
              <a:ext uri="{FF2B5EF4-FFF2-40B4-BE49-F238E27FC236}">
                <a16:creationId xmlns:a16="http://schemas.microsoft.com/office/drawing/2014/main" id="{142F0D96-64CE-C6E6-633D-BF3F180DFFA8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150640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BA6A2E-2F29-EC97-5EFC-EA959A655EF5}"/>
              </a:ext>
            </a:extLst>
          </p:cNvPr>
          <p:cNvSpPr/>
          <p:nvPr/>
        </p:nvSpPr>
        <p:spPr>
          <a:xfrm>
            <a:off x="581517" y="2848646"/>
            <a:ext cx="3770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/>
            <a:endParaRPr lang="es-ES" sz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guest will receive some instructions for his departure.</a:t>
            </a:r>
          </a:p>
          <a:p>
            <a:pPr algn="just"/>
            <a:endParaRPr lang="en-US" sz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 the key inside your room</a:t>
            </a:r>
          </a:p>
          <a:p>
            <a:pPr marL="285750" indent="-285750" algn="just">
              <a:buFontTx/>
              <a:buChar char="-"/>
            </a:pPr>
            <a:endParaRPr lang="en-US" sz="12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invoice will be sent by email </a:t>
            </a:r>
          </a:p>
        </p:txBody>
      </p:sp>
      <p:pic>
        <p:nvPicPr>
          <p:cNvPr id="4" name="Picture 5" descr="Resultado de imagen de IPHONE PNG">
            <a:extLst>
              <a:ext uri="{FF2B5EF4-FFF2-40B4-BE49-F238E27FC236}">
                <a16:creationId xmlns:a16="http://schemas.microsoft.com/office/drawing/2014/main" id="{C33C1F7C-5F96-1D64-7052-6EA9F82ED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0b623424-6abe-44e5-abea-43eb032eaac2@eurprd06">
            <a:extLst>
              <a:ext uri="{FF2B5EF4-FFF2-40B4-BE49-F238E27FC236}">
                <a16:creationId xmlns:a16="http://schemas.microsoft.com/office/drawing/2014/main" id="{6B83C0EF-0096-3F62-27CF-7B34D723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8294" y="4053323"/>
            <a:ext cx="2219479" cy="113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44344-A3EF-3A5C-070C-396DE22CF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753" y="2279861"/>
            <a:ext cx="751503" cy="2034558"/>
          </a:xfrm>
          <a:prstGeom prst="rect">
            <a:avLst/>
          </a:prstGeom>
        </p:spPr>
      </p:pic>
      <p:pic>
        <p:nvPicPr>
          <p:cNvPr id="7" name="Picture 4" descr="Resultado de imagen de icono mano">
            <a:hlinkClick r:id="rId7" action="ppaction://hlinksldjump"/>
            <a:extLst>
              <a:ext uri="{FF2B5EF4-FFF2-40B4-BE49-F238E27FC236}">
                <a16:creationId xmlns:a16="http://schemas.microsoft.com/office/drawing/2014/main" id="{926B2ABB-6F29-0C65-B1C5-7BB80D01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8007888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29ea93b-6685-4205-9f64-db8bdc596abb@eurprd06">
            <a:extLst>
              <a:ext uri="{FF2B5EF4-FFF2-40B4-BE49-F238E27FC236}">
                <a16:creationId xmlns:a16="http://schemas.microsoft.com/office/drawing/2014/main" id="{80CCF5F4-9A5E-F894-F389-7EA95AC13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8844" y="1306954"/>
            <a:ext cx="2219479" cy="25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92384C-EA47-893B-E093-3A48DEF9500E}"/>
              </a:ext>
            </a:extLst>
          </p:cNvPr>
          <p:cNvCxnSpPr>
            <a:cxnSpLocks/>
            <a:endCxn id="36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969E23C-4004-6645-E079-AD8CD9DE7D5E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E22C67-F793-67DF-8FEE-F71AF88B7DAC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811F4F-37F3-F7FB-00E7-8B716BED9046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E03E98-6510-33F9-3F1E-5AEE99A52D55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7CD7BC8-4F4F-30AE-4CF6-A4DCDBB9B676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rgbClr val="3BB769"/>
          </a:solidFill>
          <a:ln w="19050">
            <a:solidFill>
              <a:srgbClr val="3BB7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EF3602-6C14-8A9E-5664-E2610280587A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99D3B-6E53-C869-59F4-939FAFA15E88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B506EF-E19A-F28B-B961-EE23E5E96423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42B8D3-39A4-F63C-EF05-1D16002D4931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66C793-37A3-C6DA-4A36-87FEF08E2C4C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B46898-2102-A7BF-C2B0-91AE65D9E926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3BB7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7939984-447A-E15B-9424-D4ABEE05CA61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Left Arrow 5">
            <a:hlinkClick r:id="rId10" action="ppaction://hlinksldjump"/>
            <a:extLst>
              <a:ext uri="{FF2B5EF4-FFF2-40B4-BE49-F238E27FC236}">
                <a16:creationId xmlns:a16="http://schemas.microsoft.com/office/drawing/2014/main" id="{32C7C4F4-7B89-4018-9AE7-DC2AF3B73749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17708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3DEF5A-C853-9967-131F-8C0DC0FD428E}"/>
              </a:ext>
            </a:extLst>
          </p:cNvPr>
          <p:cNvSpPr/>
          <p:nvPr/>
        </p:nvSpPr>
        <p:spPr>
          <a:xfrm>
            <a:off x="4951376" y="1182948"/>
            <a:ext cx="2225406" cy="4229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Light" pitchFamily="50" charset="0"/>
                <a:cs typeface="Gotham Light" pitchFamily="50" charset="0"/>
              </a:rPr>
              <a:t>THANKS!</a:t>
            </a:r>
          </a:p>
        </p:txBody>
      </p:sp>
      <p:pic>
        <p:nvPicPr>
          <p:cNvPr id="5" name="Picture 5" descr="Resultado de imagen de IPHONE PNG">
            <a:extLst>
              <a:ext uri="{FF2B5EF4-FFF2-40B4-BE49-F238E27FC236}">
                <a16:creationId xmlns:a16="http://schemas.microsoft.com/office/drawing/2014/main" id="{321AEB4C-1CCC-1E06-4C76-3BF99C0BC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29396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37025-5FFF-32D3-EE3C-610C5FE40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241" y="2264507"/>
            <a:ext cx="751503" cy="2034558"/>
          </a:xfrm>
          <a:prstGeom prst="rect">
            <a:avLst/>
          </a:prstGeom>
        </p:spPr>
      </p:pic>
      <p:pic>
        <p:nvPicPr>
          <p:cNvPr id="7" name="Picture 4" descr="Resultado de imagen de icono mano">
            <a:hlinkClick r:id="rId6" action="ppaction://hlinksldjump"/>
            <a:extLst>
              <a:ext uri="{FF2B5EF4-FFF2-40B4-BE49-F238E27FC236}">
                <a16:creationId xmlns:a16="http://schemas.microsoft.com/office/drawing/2014/main" id="{B144F9AF-AD48-8738-82D6-4294BBD25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71376" y="3719759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BC27AD-DF8C-0228-DD2B-4F9A23A334FB}"/>
              </a:ext>
            </a:extLst>
          </p:cNvPr>
          <p:cNvCxnSpPr>
            <a:cxnSpLocks/>
            <a:endCxn id="35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548BE0D-A3E7-F6F0-62D2-451240CBF5CF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2091E2-E499-5535-6654-3B8A7AB909F8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3B5527-4F56-049D-D7EA-7F10D930F94F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52878EC-3AC2-4262-4462-C9C3DA89911D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1482D5-39F4-A69D-004B-6FA5E83DCE5B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rgbClr val="3BB769"/>
          </a:solidFill>
          <a:ln w="19050">
            <a:solidFill>
              <a:srgbClr val="3BB7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3BB76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0A1BF5-33E1-50FC-159A-8C4161EE7B03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9498A3-F2EA-A8E7-F050-55F52E9DFC53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821F57-42AF-34D6-179E-8811776BF7B8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C864C1-F4EB-3613-FD3A-65F86E06E5D5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379FCA-8259-47ED-758B-58AFDC4A33AE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310292-BD38-55C2-7DF9-FF6607A13E4C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3BB7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29E843-32CA-FBD2-460C-8E9C75C5CB4C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3" name="Left Arrow 5">
            <a:hlinkClick r:id="rId8" action="ppaction://hlinksldjump"/>
            <a:extLst>
              <a:ext uri="{FF2B5EF4-FFF2-40B4-BE49-F238E27FC236}">
                <a16:creationId xmlns:a16="http://schemas.microsoft.com/office/drawing/2014/main" id="{76675D30-B5A4-952E-6018-F153753F7107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51366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40F8704A-027E-34F0-9700-195B201F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4376"/>
            <a:ext cx="3666652" cy="842962"/>
          </a:xfrm>
        </p:spPr>
        <p:txBody>
          <a:bodyPr/>
          <a:lstStyle/>
          <a:p>
            <a:r>
              <a:rPr lang="en-ZA" sz="2700" b="0" dirty="0">
                <a:solidFill>
                  <a:schemeClr val="tx2"/>
                </a:solidFill>
                <a:latin typeface="Calibri" panose="020F0502020204030204" pitchFamily="34" charset="0"/>
              </a:rPr>
              <a:t>01. Online Check-Out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DA5E5CC-8E43-C537-8ADA-92703545D8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087" y="2145146"/>
            <a:ext cx="5085261" cy="2355952"/>
          </a:xfrm>
        </p:spPr>
        <p:txBody>
          <a:bodyPr/>
          <a:lstStyle/>
          <a:p>
            <a:pPr algn="just"/>
            <a:r>
              <a:rPr lang="en-ZA" sz="1200" dirty="0"/>
              <a:t>Online Check-Out is a service that will allow our guests to do their check-out completely on their </a:t>
            </a:r>
            <a:r>
              <a:rPr lang="en-ZA" sz="1200" b="1" dirty="0"/>
              <a:t>mobile devices. </a:t>
            </a:r>
          </a:p>
          <a:p>
            <a:pPr algn="just"/>
            <a:endParaRPr lang="en-ZA" sz="1200" b="1" dirty="0"/>
          </a:p>
          <a:p>
            <a:pPr algn="just"/>
            <a:r>
              <a:rPr lang="en-ZA" sz="1200" dirty="0"/>
              <a:t>Guests will receive an </a:t>
            </a:r>
            <a:r>
              <a:rPr lang="en-ZA" sz="1200" b="1" dirty="0"/>
              <a:t>email</a:t>
            </a:r>
            <a:r>
              <a:rPr lang="en-ZA" sz="1200" dirty="0"/>
              <a:t> and they must complete all the </a:t>
            </a:r>
            <a:r>
              <a:rPr lang="en-ZA" sz="1200" b="1" dirty="0"/>
              <a:t>simple steps </a:t>
            </a:r>
            <a:r>
              <a:rPr lang="en-ZA" sz="1200" dirty="0"/>
              <a:t>that will be described in chapter 5 “User guide” of this document. </a:t>
            </a:r>
          </a:p>
          <a:p>
            <a:pPr algn="just"/>
            <a:endParaRPr lang="en-ZA" sz="1200" dirty="0"/>
          </a:p>
          <a:p>
            <a:pPr algn="just"/>
            <a:r>
              <a:rPr lang="en-ZA" sz="1200" dirty="0"/>
              <a:t>Once they have finished, they will receive the </a:t>
            </a:r>
            <a:r>
              <a:rPr lang="en-ZA" sz="1200" b="1" dirty="0"/>
              <a:t>invoice/s by email</a:t>
            </a:r>
            <a:r>
              <a:rPr lang="en-ZA" sz="1200" dirty="0"/>
              <a:t>, they should </a:t>
            </a:r>
            <a:r>
              <a:rPr lang="en-ZA" sz="1200" b="1" dirty="0"/>
              <a:t>leave their key in the room</a:t>
            </a:r>
            <a:r>
              <a:rPr lang="en-ZA" sz="1200" dirty="0"/>
              <a:t>, and they will be ready to </a:t>
            </a:r>
            <a:r>
              <a:rPr lang="en-ZA" sz="1200" b="1" dirty="0"/>
              <a:t>go</a:t>
            </a:r>
            <a:r>
              <a:rPr lang="en-ZA" sz="1200" dirty="0"/>
              <a:t>. </a:t>
            </a:r>
          </a:p>
          <a:p>
            <a:pPr algn="just"/>
            <a:endParaRPr lang="en-ZA" sz="1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C5861F-3483-E9AB-B615-F3F4CA70C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8463" r="6955"/>
          <a:stretch/>
        </p:blipFill>
        <p:spPr bwMode="auto">
          <a:xfrm>
            <a:off x="5975103" y="1280160"/>
            <a:ext cx="5633565" cy="395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41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131D86A-DCE2-FC4F-D0F3-6E5C602F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279400"/>
            <a:ext cx="5097463" cy="722313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06. Onsite Communication</a:t>
            </a:r>
            <a:br>
              <a:rPr lang="en-ZA" sz="3200" dirty="0"/>
            </a:br>
            <a:endParaRPr lang="es-ES" sz="2800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1EF6A53-A73E-27B1-71E8-59C5816FCF52}"/>
              </a:ext>
            </a:extLst>
          </p:cNvPr>
          <p:cNvSpPr txBox="1">
            <a:spLocks/>
          </p:cNvSpPr>
          <p:nvPr/>
        </p:nvSpPr>
        <p:spPr>
          <a:xfrm>
            <a:off x="3396343" y="1184017"/>
            <a:ext cx="6106172" cy="399109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/>
              <a:t>Here are some examples of how to introduce and explain the Online Check-out to the guests </a:t>
            </a:r>
          </a:p>
        </p:txBody>
      </p:sp>
      <p:pic>
        <p:nvPicPr>
          <p:cNvPr id="5" name="Graphic 4" descr="Clock outline">
            <a:extLst>
              <a:ext uri="{FF2B5EF4-FFF2-40B4-BE49-F238E27FC236}">
                <a16:creationId xmlns:a16="http://schemas.microsoft.com/office/drawing/2014/main" id="{AF9A3DF4-590B-CBFC-67EF-0C67B8EE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3028" y="2947361"/>
            <a:ext cx="798218" cy="798218"/>
          </a:xfrm>
          <a:prstGeom prst="rect">
            <a:avLst/>
          </a:prstGeom>
        </p:spPr>
      </p:pic>
      <p:pic>
        <p:nvPicPr>
          <p:cNvPr id="8" name="Graphic 7" descr="Open hand with plant outline">
            <a:extLst>
              <a:ext uri="{FF2B5EF4-FFF2-40B4-BE49-F238E27FC236}">
                <a16:creationId xmlns:a16="http://schemas.microsoft.com/office/drawing/2014/main" id="{A64DAA3D-7D73-93DE-DC90-28A864B00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3028" y="5028037"/>
            <a:ext cx="798218" cy="79821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5E2D541-9EF7-FC89-28CD-36EFAFFE60FF}"/>
              </a:ext>
            </a:extLst>
          </p:cNvPr>
          <p:cNvSpPr txBox="1">
            <a:spLocks/>
          </p:cNvSpPr>
          <p:nvPr/>
        </p:nvSpPr>
        <p:spPr>
          <a:xfrm>
            <a:off x="6449428" y="3207211"/>
            <a:ext cx="3439311" cy="548561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i="1" dirty="0"/>
              <a:t>“You can save a lot of time for yourself”</a:t>
            </a:r>
          </a:p>
          <a:p>
            <a:pPr algn="just"/>
            <a:endParaRPr lang="en-ZA" sz="120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92444EA-93EF-A6D2-158E-A7616C6D9443}"/>
              </a:ext>
            </a:extLst>
          </p:cNvPr>
          <p:cNvSpPr txBox="1">
            <a:spLocks/>
          </p:cNvSpPr>
          <p:nvPr/>
        </p:nvSpPr>
        <p:spPr>
          <a:xfrm>
            <a:off x="6499060" y="5318787"/>
            <a:ext cx="3439311" cy="548561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i="1" dirty="0"/>
              <a:t>“You will be much more eco-friendly”</a:t>
            </a:r>
          </a:p>
          <a:p>
            <a:pPr algn="just"/>
            <a:endParaRPr lang="en-ZA" sz="12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029BF80-E278-954D-C185-7866910588EF}"/>
              </a:ext>
            </a:extLst>
          </p:cNvPr>
          <p:cNvSpPr txBox="1">
            <a:spLocks/>
          </p:cNvSpPr>
          <p:nvPr/>
        </p:nvSpPr>
        <p:spPr>
          <a:xfrm>
            <a:off x="6449427" y="4084399"/>
            <a:ext cx="3439311" cy="548561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i="1" dirty="0"/>
              <a:t>“You will have a bill on hand (mobile/e-mail)”</a:t>
            </a:r>
          </a:p>
          <a:p>
            <a:pPr algn="just"/>
            <a:r>
              <a:rPr lang="en-ZA" sz="1200" i="1" dirty="0"/>
              <a:t>“You can avoid queues on peak time”</a:t>
            </a:r>
          </a:p>
          <a:p>
            <a:pPr algn="just"/>
            <a:r>
              <a:rPr lang="en-ZA" sz="1200" i="1" dirty="0"/>
              <a:t>“You can do the check-out from anywhere”</a:t>
            </a:r>
          </a:p>
          <a:p>
            <a:pPr algn="just"/>
            <a:endParaRPr lang="en-ZA" sz="1200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F8AF287-53CD-DC50-9872-D03BD3D9CBD2}"/>
              </a:ext>
            </a:extLst>
          </p:cNvPr>
          <p:cNvSpPr txBox="1">
            <a:spLocks/>
          </p:cNvSpPr>
          <p:nvPr/>
        </p:nvSpPr>
        <p:spPr>
          <a:xfrm>
            <a:off x="3440057" y="2580716"/>
            <a:ext cx="4729026" cy="770712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/>
              <a:t>Explain the benefits of this service: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E6559EC-9142-EFFE-4BBC-13FBE8346EFF}"/>
              </a:ext>
            </a:extLst>
          </p:cNvPr>
          <p:cNvSpPr txBox="1">
            <a:spLocks/>
          </p:cNvSpPr>
          <p:nvPr/>
        </p:nvSpPr>
        <p:spPr>
          <a:xfrm>
            <a:off x="3396343" y="1558733"/>
            <a:ext cx="6346811" cy="97991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endParaRPr lang="en-ZA" sz="1200" dirty="0"/>
          </a:p>
          <a:p>
            <a:pPr marL="442913" lvl="1" indent="-171450" algn="just">
              <a:buFontTx/>
              <a:buChar char="-"/>
            </a:pPr>
            <a:r>
              <a:rPr lang="en-ZA" sz="1200" i="1" dirty="0"/>
              <a:t>Do you know about our brand new service?</a:t>
            </a:r>
          </a:p>
          <a:p>
            <a:pPr marL="442913" lvl="1" indent="-171450" algn="just">
              <a:buFontTx/>
              <a:buChar char="-"/>
            </a:pPr>
            <a:r>
              <a:rPr lang="en-ZA" sz="1200" i="1" dirty="0"/>
              <a:t>From now on, you will be able to do your check-out using ONLY your mobile/tablet or laptop</a:t>
            </a:r>
          </a:p>
        </p:txBody>
      </p:sp>
      <p:pic>
        <p:nvPicPr>
          <p:cNvPr id="14" name="Graphic 13" descr="Smart Phone outline">
            <a:extLst>
              <a:ext uri="{FF2B5EF4-FFF2-40B4-BE49-F238E27FC236}">
                <a16:creationId xmlns:a16="http://schemas.microsoft.com/office/drawing/2014/main" id="{DCEBFBE6-D8CF-2FDA-66B5-E7EE03866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3028" y="4022112"/>
            <a:ext cx="798218" cy="7982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6B3DA6-0E99-A014-C4F0-FDE6571D2888}"/>
              </a:ext>
            </a:extLst>
          </p:cNvPr>
          <p:cNvSpPr/>
          <p:nvPr/>
        </p:nvSpPr>
        <p:spPr>
          <a:xfrm>
            <a:off x="3396343" y="1031745"/>
            <a:ext cx="8424182" cy="4958508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s-E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43CB5-A964-1044-1B11-881965CCB9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3816" y="1031745"/>
            <a:ext cx="2337340" cy="495850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A27E70-D048-E5FE-7F39-C8F5679299A0}"/>
              </a:ext>
            </a:extLst>
          </p:cNvPr>
          <p:cNvCxnSpPr/>
          <p:nvPr/>
        </p:nvCxnSpPr>
        <p:spPr bwMode="auto">
          <a:xfrm>
            <a:off x="5088367" y="3346470"/>
            <a:ext cx="1161826" cy="0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C8E3B2-C556-FE23-8E77-654E8E7F08FC}"/>
              </a:ext>
            </a:extLst>
          </p:cNvPr>
          <p:cNvCxnSpPr/>
          <p:nvPr/>
        </p:nvCxnSpPr>
        <p:spPr bwMode="auto">
          <a:xfrm>
            <a:off x="5088367" y="4434613"/>
            <a:ext cx="1161826" cy="0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2190A6-8844-F6B5-2E6D-C60A9716695A}"/>
              </a:ext>
            </a:extLst>
          </p:cNvPr>
          <p:cNvCxnSpPr/>
          <p:nvPr/>
        </p:nvCxnSpPr>
        <p:spPr bwMode="auto">
          <a:xfrm>
            <a:off x="5088367" y="5467520"/>
            <a:ext cx="1161826" cy="0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28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D59894-D257-2467-A278-714728CE345C}"/>
              </a:ext>
            </a:extLst>
          </p:cNvPr>
          <p:cNvSpPr/>
          <p:nvPr/>
        </p:nvSpPr>
        <p:spPr>
          <a:xfrm>
            <a:off x="3396343" y="2193913"/>
            <a:ext cx="8424182" cy="3745426"/>
          </a:xfrm>
          <a:prstGeom prst="rect">
            <a:avLst/>
          </a:prstGeom>
          <a:solidFill>
            <a:srgbClr val="FDD5C4"/>
          </a:solidFill>
          <a:ln>
            <a:solidFill>
              <a:schemeClr val="bg2">
                <a:lumMod val="8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s-E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31D86A-DCE2-FC4F-D0F3-6E5C602F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279400"/>
            <a:ext cx="5097463" cy="722313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06. Onsite Communication</a:t>
            </a:r>
            <a:br>
              <a:rPr lang="en-ZA" sz="3200" dirty="0"/>
            </a:br>
            <a:endParaRPr lang="es-ES" sz="2800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1EF6A53-A73E-27B1-71E8-59C5816FCF52}"/>
              </a:ext>
            </a:extLst>
          </p:cNvPr>
          <p:cNvSpPr txBox="1">
            <a:spLocks/>
          </p:cNvSpPr>
          <p:nvPr/>
        </p:nvSpPr>
        <p:spPr>
          <a:xfrm>
            <a:off x="3562040" y="2534462"/>
            <a:ext cx="8052869" cy="3064327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/>
              <a:t>Pre-authorization is not a very common practice in some countries, this is why sometimes it can be difficult to understand it by our guests. Here you will find some tips to explain it: </a:t>
            </a:r>
          </a:p>
          <a:p>
            <a:pPr algn="just"/>
            <a:endParaRPr lang="en-ZA" sz="1200" dirty="0"/>
          </a:p>
          <a:p>
            <a:pPr marL="171450" indent="-171450" algn="just">
              <a:buFontTx/>
              <a:buChar char="-"/>
            </a:pPr>
            <a:r>
              <a:rPr lang="en-ZA" sz="1200" dirty="0"/>
              <a:t>When using a </a:t>
            </a:r>
            <a:r>
              <a:rPr lang="en-ZA" sz="1200" b="1" dirty="0"/>
              <a:t>DEBIT CARD</a:t>
            </a:r>
            <a:r>
              <a:rPr lang="en-ZA" sz="1200" dirty="0"/>
              <a:t>: </a:t>
            </a:r>
          </a:p>
          <a:p>
            <a:pPr marL="442913" lvl="1" indent="-171450" algn="just">
              <a:buFontTx/>
              <a:buChar char="-"/>
            </a:pPr>
            <a:r>
              <a:rPr lang="en-ZA" sz="1200" i="1" dirty="0"/>
              <a:t>Pre-authorization amount will be charged on guest´s debit card. </a:t>
            </a:r>
          </a:p>
          <a:p>
            <a:pPr lvl="1" indent="0" algn="just">
              <a:buNone/>
            </a:pPr>
            <a:endParaRPr lang="en-ZA" sz="1200" i="1" dirty="0"/>
          </a:p>
          <a:p>
            <a:pPr marL="171450" indent="-171450" algn="just">
              <a:buFontTx/>
              <a:buChar char="-"/>
            </a:pPr>
            <a:r>
              <a:rPr lang="en-ZA" sz="1200" dirty="0"/>
              <a:t>When using a </a:t>
            </a:r>
            <a:r>
              <a:rPr lang="en-ZA" sz="1200" b="1" dirty="0"/>
              <a:t>CREDIT CARD</a:t>
            </a:r>
            <a:r>
              <a:rPr lang="en-ZA" sz="1200" dirty="0"/>
              <a:t>: </a:t>
            </a:r>
          </a:p>
          <a:p>
            <a:pPr marL="442913" lvl="1" indent="-171450" algn="just">
              <a:buFontTx/>
              <a:buChar char="-"/>
            </a:pPr>
            <a:r>
              <a:rPr lang="en-ZA" sz="1200" i="1" dirty="0"/>
              <a:t>We (NH) do not make any changes on the guest´s credit card</a:t>
            </a:r>
          </a:p>
          <a:p>
            <a:pPr marL="442913" lvl="1" indent="-171450" algn="just">
              <a:buFontTx/>
              <a:buChar char="-"/>
            </a:pPr>
            <a:r>
              <a:rPr lang="en-ZA" sz="1200" i="1" dirty="0"/>
              <a:t>It is guest´s bank who will freeze a certain amount as a warranty</a:t>
            </a:r>
          </a:p>
          <a:p>
            <a:pPr marL="442913" lvl="1" indent="-171450" algn="just">
              <a:buFontTx/>
              <a:buChar char="-"/>
            </a:pPr>
            <a:endParaRPr lang="en-ZA" sz="1200" i="1" dirty="0"/>
          </a:p>
          <a:p>
            <a:pPr marL="442913" lvl="1" indent="-171450" algn="just">
              <a:buFontTx/>
              <a:buChar char="-"/>
            </a:pPr>
            <a:endParaRPr lang="en-ZA" sz="1200" dirty="0"/>
          </a:p>
          <a:p>
            <a:pPr algn="just"/>
            <a:r>
              <a:rPr lang="en-ZA" sz="1200" dirty="0"/>
              <a:t>In both cases, when the final invoice amount is lower than pre-authorization amount, this will be cancelled immediately when the payment is made. Each bank has a different term to unfreeze/return the remaining amount of the pre-authorization.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1CC7578-2C9D-B318-C087-5AEA1229A481}"/>
              </a:ext>
            </a:extLst>
          </p:cNvPr>
          <p:cNvSpPr txBox="1">
            <a:spLocks/>
          </p:cNvSpPr>
          <p:nvPr/>
        </p:nvSpPr>
        <p:spPr>
          <a:xfrm>
            <a:off x="4310743" y="1721011"/>
            <a:ext cx="4210049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b="1" dirty="0"/>
              <a:t>Pre-authorization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A6257-6071-D6A3-89AA-5EA98769EA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7091" y="1001713"/>
            <a:ext cx="2337340" cy="4937626"/>
          </a:xfrm>
          <a:prstGeom prst="rect">
            <a:avLst/>
          </a:prstGeom>
        </p:spPr>
      </p:pic>
      <p:pic>
        <p:nvPicPr>
          <p:cNvPr id="9" name="Graphic 8" descr="Warning outline">
            <a:extLst>
              <a:ext uri="{FF2B5EF4-FFF2-40B4-BE49-F238E27FC236}">
                <a16:creationId xmlns:a16="http://schemas.microsoft.com/office/drawing/2014/main" id="{76040DA0-0F3B-1A00-683A-09A4F5F25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8861" y="1511300"/>
            <a:ext cx="613298" cy="6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3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4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40F8704A-027E-34F0-9700-195B201F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4376"/>
            <a:ext cx="5166364" cy="842962"/>
          </a:xfrm>
        </p:spPr>
        <p:txBody>
          <a:bodyPr/>
          <a:lstStyle/>
          <a:p>
            <a:r>
              <a:rPr lang="en-ZA" sz="2700" b="0" dirty="0">
                <a:solidFill>
                  <a:schemeClr val="tx2"/>
                </a:solidFill>
                <a:latin typeface="Calibri" panose="020F0502020204030204" pitchFamily="34" charset="0"/>
              </a:rPr>
              <a:t>02. Benefits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99C81CA-F505-4C42-C3F5-8479DF0FA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039" y="4468380"/>
            <a:ext cx="4816804" cy="2096551"/>
          </a:xfrm>
        </p:spPr>
        <p:txBody>
          <a:bodyPr/>
          <a:lstStyle/>
          <a:p>
            <a:pPr algn="just"/>
            <a:r>
              <a:rPr lang="en-ZA" sz="1200" dirty="0"/>
              <a:t>By offering this service, the benefits are: </a:t>
            </a:r>
          </a:p>
          <a:p>
            <a:pPr algn="just"/>
            <a:endParaRPr lang="en-ZA" sz="1200" dirty="0"/>
          </a:p>
          <a:p>
            <a:pPr marL="285750" indent="-285750" algn="just">
              <a:buFontTx/>
              <a:buChar char="-"/>
            </a:pPr>
            <a:r>
              <a:rPr lang="en-ZA" sz="1200" dirty="0"/>
              <a:t>Spending less time on manual procedures </a:t>
            </a:r>
          </a:p>
          <a:p>
            <a:pPr marL="285750" indent="-285750" algn="just">
              <a:buFontTx/>
              <a:buChar char="-"/>
            </a:pPr>
            <a:r>
              <a:rPr lang="en-ZA" sz="1200" dirty="0"/>
              <a:t>Reducing queues &amp; workload picks at check-out time</a:t>
            </a:r>
          </a:p>
          <a:p>
            <a:pPr marL="285750" indent="-285750" algn="just">
              <a:buFontTx/>
              <a:buChar char="-"/>
            </a:pPr>
            <a:r>
              <a:rPr lang="en-ZA" sz="1200" dirty="0"/>
              <a:t>Being part of an innovative project </a:t>
            </a:r>
          </a:p>
          <a:p>
            <a:pPr marL="285750" indent="-285750" algn="just">
              <a:buFontTx/>
              <a:buChar char="-"/>
            </a:pPr>
            <a:r>
              <a:rPr lang="en-ZA" sz="1200" dirty="0"/>
              <a:t>Taking care of the environment by promoting this eco-friendly initiative </a:t>
            </a:r>
          </a:p>
          <a:p>
            <a:pPr marL="285750" indent="-285750" algn="just">
              <a:buFontTx/>
              <a:buChar char="-"/>
            </a:pPr>
            <a:r>
              <a:rPr lang="en-ZA" sz="1200" dirty="0"/>
              <a:t>Having the opportunity to offer solutions adapted to our guests´ lifestyle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A69EC29-7188-60BE-9DCE-D5BA8D90BB04}"/>
              </a:ext>
            </a:extLst>
          </p:cNvPr>
          <p:cNvSpPr txBox="1">
            <a:spLocks/>
          </p:cNvSpPr>
          <p:nvPr/>
        </p:nvSpPr>
        <p:spPr>
          <a:xfrm>
            <a:off x="407499" y="1023564"/>
            <a:ext cx="5651989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b="1" dirty="0"/>
              <a:t>WHAT ARE THE ADVANTAGES OF USING THIS NEW SERVICE?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16154EE-C272-821F-A95B-3996A0ED9A18}"/>
              </a:ext>
            </a:extLst>
          </p:cNvPr>
          <p:cNvSpPr txBox="1">
            <a:spLocks/>
          </p:cNvSpPr>
          <p:nvPr/>
        </p:nvSpPr>
        <p:spPr>
          <a:xfrm>
            <a:off x="1687286" y="1566869"/>
            <a:ext cx="3183813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ZA" b="1" dirty="0"/>
              <a:t>BENEFITS FOR THE FRONT DESK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DCBE2E4-AC91-9625-6404-A351FA368D43}"/>
              </a:ext>
            </a:extLst>
          </p:cNvPr>
          <p:cNvSpPr txBox="1">
            <a:spLocks/>
          </p:cNvSpPr>
          <p:nvPr/>
        </p:nvSpPr>
        <p:spPr>
          <a:xfrm>
            <a:off x="7237635" y="1566869"/>
            <a:ext cx="2903908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ZA" b="1" dirty="0"/>
              <a:t>BENEFITS FOR OUR GUESTS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5F1B37-6918-A2FF-EE04-65BB524C5D7D}"/>
              </a:ext>
            </a:extLst>
          </p:cNvPr>
          <p:cNvSpPr txBox="1">
            <a:spLocks/>
          </p:cNvSpPr>
          <p:nvPr/>
        </p:nvSpPr>
        <p:spPr>
          <a:xfrm>
            <a:off x="6689654" y="4465007"/>
            <a:ext cx="4342018" cy="1652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/>
              <a:t>By using this service, guest will: </a:t>
            </a:r>
          </a:p>
          <a:p>
            <a:pPr algn="just"/>
            <a:endParaRPr lang="en-ZA" sz="1200" dirty="0"/>
          </a:p>
          <a:p>
            <a:pPr marL="285750" indent="-285750" algn="just">
              <a:buFontTx/>
              <a:buChar char="-"/>
            </a:pPr>
            <a:r>
              <a:rPr lang="en-ZA" sz="1200" dirty="0"/>
              <a:t>Save time for themselves</a:t>
            </a:r>
          </a:p>
          <a:p>
            <a:pPr marL="285750" indent="-285750" algn="just">
              <a:buFontTx/>
              <a:buChar char="-"/>
            </a:pPr>
            <a:r>
              <a:rPr lang="en-ZA" sz="1200" dirty="0"/>
              <a:t>Have their bill at their mobile</a:t>
            </a:r>
          </a:p>
          <a:p>
            <a:pPr marL="285750" indent="-285750" algn="just">
              <a:buFontTx/>
              <a:buChar char="-"/>
            </a:pPr>
            <a:r>
              <a:rPr lang="en-ZA" sz="1200" dirty="0"/>
              <a:t>Avoid queues on peak time </a:t>
            </a:r>
          </a:p>
          <a:p>
            <a:pPr marL="285750" indent="-285750" algn="just">
              <a:buFontTx/>
              <a:buChar char="-"/>
            </a:pPr>
            <a:r>
              <a:rPr lang="en-ZA" sz="1200" dirty="0"/>
              <a:t>Take care of the environment by using this eco-friendly initiative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CC0B16-9683-57BD-745E-B5889A4C376B}"/>
              </a:ext>
            </a:extLst>
          </p:cNvPr>
          <p:cNvCxnSpPr/>
          <p:nvPr/>
        </p:nvCxnSpPr>
        <p:spPr bwMode="auto">
          <a:xfrm>
            <a:off x="6059488" y="2023689"/>
            <a:ext cx="0" cy="387081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brandcenter.nh-hotels.com/ficheros/imagenes/ed815ccb425a8e839783b23808c848bc/Reception_RC_NH_conference-centre-leeuwenhorst_106_low.jpg">
            <a:extLst>
              <a:ext uri="{FF2B5EF4-FFF2-40B4-BE49-F238E27FC236}">
                <a16:creationId xmlns:a16="http://schemas.microsoft.com/office/drawing/2014/main" id="{46FCD7F1-D9A2-0D04-4177-E634E3109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2004" y="1981246"/>
            <a:ext cx="3697319" cy="229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Resultado de imagen de persona de espaldas png">
            <a:extLst>
              <a:ext uri="{FF2B5EF4-FFF2-40B4-BE49-F238E27FC236}">
                <a16:creationId xmlns:a16="http://schemas.microsoft.com/office/drawing/2014/main" id="{EFB12213-7A6F-C1BC-94C7-5DD82910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7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0203" y="2750168"/>
            <a:ext cx="1586610" cy="152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brandcenter.nh-hotels.com/ficheros/imagenes/ed815ccb425a8e839783b23808c848bc/Reception_RC_NH_conference-centre-leeuwenhorst_106_low.jpg">
            <a:extLst>
              <a:ext uri="{FF2B5EF4-FFF2-40B4-BE49-F238E27FC236}">
                <a16:creationId xmlns:a16="http://schemas.microsoft.com/office/drawing/2014/main" id="{D0B2A7D0-8E26-DF5D-7584-830AD65C7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1589" y="1981246"/>
            <a:ext cx="3697319" cy="229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brandcenter.nh-hotels.com/ficheros/imagenes/ed815ccb425a8e839783b23808c848bc/Reception_RC_NH_conference-centre-leeuwenhorst_106_low.jpg">
            <a:extLst>
              <a:ext uri="{FF2B5EF4-FFF2-40B4-BE49-F238E27FC236}">
                <a16:creationId xmlns:a16="http://schemas.microsoft.com/office/drawing/2014/main" id="{22E0E788-115E-EB80-AD75-D311A4620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0" b="89640" l="4575" r="79412"/>
                    </a14:imgEffect>
                    <a14:imgEffect>
                      <a14:saturation sat="117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9562" y="1935916"/>
            <a:ext cx="1658834" cy="244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Resultado de imagen de persona de espaldas png">
            <a:extLst>
              <a:ext uri="{FF2B5EF4-FFF2-40B4-BE49-F238E27FC236}">
                <a16:creationId xmlns:a16="http://schemas.microsoft.com/office/drawing/2014/main" id="{4B2E183E-E482-F3E0-A537-A044752F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151" y="2647609"/>
            <a:ext cx="1689798" cy="162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72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40F8704A-027E-34F0-9700-195B201F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4376"/>
            <a:ext cx="5166364" cy="842962"/>
          </a:xfrm>
        </p:spPr>
        <p:txBody>
          <a:bodyPr/>
          <a:lstStyle/>
          <a:p>
            <a:r>
              <a:rPr lang="en-ZA" dirty="0"/>
              <a:t>03</a:t>
            </a:r>
            <a:r>
              <a:rPr lang="en-ZA" sz="2700" b="0" dirty="0">
                <a:solidFill>
                  <a:schemeClr val="tx2"/>
                </a:solidFill>
                <a:latin typeface="Calibri" panose="020F0502020204030204" pitchFamily="34" charset="0"/>
              </a:rPr>
              <a:t>. Requirements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9085519-21CF-AEEC-5388-875F48669709}"/>
              </a:ext>
            </a:extLst>
          </p:cNvPr>
          <p:cNvSpPr txBox="1">
            <a:spLocks/>
          </p:cNvSpPr>
          <p:nvPr/>
        </p:nvSpPr>
        <p:spPr>
          <a:xfrm>
            <a:off x="361950" y="879263"/>
            <a:ext cx="6848747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b="1" dirty="0"/>
              <a:t>WHAT DO YOU NEED BEFORE YOU START AN ONLINE CHECK-OUT PROCESS?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183B4EC-4D90-C4E5-4A5D-5A6B20ED5A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744" y="4399470"/>
            <a:ext cx="3534052" cy="729134"/>
          </a:xfrm>
        </p:spPr>
        <p:txBody>
          <a:bodyPr/>
          <a:lstStyle/>
          <a:p>
            <a:pPr algn="ctr"/>
            <a:r>
              <a:rPr lang="en-ZA" sz="1200" dirty="0"/>
              <a:t>Please remember that this amount is only suggested automatically by the system, but it can be modified manually depending on the daily situation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E809D61-8E60-54BB-D62B-6DD9117EFC17}"/>
              </a:ext>
            </a:extLst>
          </p:cNvPr>
          <p:cNvSpPr txBox="1">
            <a:spLocks/>
          </p:cNvSpPr>
          <p:nvPr/>
        </p:nvSpPr>
        <p:spPr>
          <a:xfrm>
            <a:off x="1972002" y="5338007"/>
            <a:ext cx="2526435" cy="378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050" i="1" dirty="0"/>
              <a:t>** Full credit guests will be </a:t>
            </a:r>
            <a:r>
              <a:rPr lang="en-ZA" sz="1050" b="1" i="1" dirty="0">
                <a:solidFill>
                  <a:srgbClr val="FF0000"/>
                </a:solidFill>
              </a:rPr>
              <a:t>excluded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8F6CD-0ADA-E2E4-3E92-8C15594A97B5}"/>
              </a:ext>
            </a:extLst>
          </p:cNvPr>
          <p:cNvSpPr/>
          <p:nvPr/>
        </p:nvSpPr>
        <p:spPr>
          <a:xfrm>
            <a:off x="1072570" y="2017568"/>
            <a:ext cx="3990327" cy="2172499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s-E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297EC25-7B92-3E7C-AC9D-5DB46605DBD4}"/>
              </a:ext>
            </a:extLst>
          </p:cNvPr>
          <p:cNvSpPr txBox="1">
            <a:spLocks/>
          </p:cNvSpPr>
          <p:nvPr/>
        </p:nvSpPr>
        <p:spPr>
          <a:xfrm>
            <a:off x="2236790" y="3441337"/>
            <a:ext cx="1653963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ZA" b="1" dirty="0"/>
              <a:t>CREDIT CARD </a:t>
            </a:r>
          </a:p>
          <a:p>
            <a:pPr algn="ctr"/>
            <a:r>
              <a:rPr lang="en-ZA" b="1" dirty="0"/>
              <a:t>PRE-AUTHORIZATION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FA9DC2-3E2C-F53B-BC65-3D6DFF4B9E59}"/>
              </a:ext>
            </a:extLst>
          </p:cNvPr>
          <p:cNvSpPr/>
          <p:nvPr/>
        </p:nvSpPr>
        <p:spPr>
          <a:xfrm>
            <a:off x="2601811" y="2252394"/>
            <a:ext cx="923918" cy="923918"/>
          </a:xfrm>
          <a:prstGeom prst="ellipse">
            <a:avLst/>
          </a:prstGeom>
          <a:noFill/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175196"/>
                </a:solidFill>
                <a:latin typeface="Gotham Book" pitchFamily="50" charset="0"/>
                <a:cs typeface="Gotham Book" pitchFamily="50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EFE0F-EE44-A22B-6594-E366B9002A01}"/>
              </a:ext>
            </a:extLst>
          </p:cNvPr>
          <p:cNvSpPr/>
          <p:nvPr/>
        </p:nvSpPr>
        <p:spPr>
          <a:xfrm>
            <a:off x="7372757" y="2017567"/>
            <a:ext cx="3990327" cy="2172499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s-E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0D3DB1-D969-15DE-9A8B-CBC35172B5C5}"/>
              </a:ext>
            </a:extLst>
          </p:cNvPr>
          <p:cNvSpPr/>
          <p:nvPr/>
        </p:nvSpPr>
        <p:spPr>
          <a:xfrm>
            <a:off x="8877514" y="2252394"/>
            <a:ext cx="923918" cy="923918"/>
          </a:xfrm>
          <a:prstGeom prst="ellipse">
            <a:avLst/>
          </a:prstGeom>
          <a:noFill/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175196"/>
                </a:solidFill>
                <a:latin typeface="Gotham Book" pitchFamily="50" charset="0"/>
                <a:cs typeface="Gotham Book" pitchFamily="50" charset="0"/>
              </a:rPr>
              <a:t>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4075C8E-8648-213B-9390-9569F73EFCB1}"/>
              </a:ext>
            </a:extLst>
          </p:cNvPr>
          <p:cNvSpPr txBox="1">
            <a:spLocks/>
          </p:cNvSpPr>
          <p:nvPr/>
        </p:nvSpPr>
        <p:spPr>
          <a:xfrm>
            <a:off x="8512491" y="3441337"/>
            <a:ext cx="1653963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ZA" b="1" dirty="0"/>
              <a:t>A VALID E-MAIL FROM THE GUEST IN CRM</a:t>
            </a: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194B11CD-BB8A-798E-E416-2F83AC889B09}"/>
              </a:ext>
            </a:extLst>
          </p:cNvPr>
          <p:cNvSpPr/>
          <p:nvPr/>
        </p:nvSpPr>
        <p:spPr>
          <a:xfrm>
            <a:off x="5868000" y="2802950"/>
            <a:ext cx="699654" cy="646565"/>
          </a:xfrm>
          <a:prstGeom prst="mathPlus">
            <a:avLst/>
          </a:prstGeom>
          <a:noFill/>
          <a:ln>
            <a:solidFill>
              <a:srgbClr val="175196"/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s-E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8BC4E-B260-03B1-88FD-7B6C534EFB35}"/>
              </a:ext>
            </a:extLst>
          </p:cNvPr>
          <p:cNvSpPr/>
          <p:nvPr/>
        </p:nvSpPr>
        <p:spPr>
          <a:xfrm>
            <a:off x="1072570" y="4190067"/>
            <a:ext cx="3990327" cy="1628709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txBody>
          <a:bodyPr vert="horz" wrap="square" lIns="91440" tIns="90000" rIns="9144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endParaRPr lang="es-ES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160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40F8704A-027E-34F0-9700-195B201F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4376"/>
            <a:ext cx="5166364" cy="842962"/>
          </a:xfrm>
        </p:spPr>
        <p:txBody>
          <a:bodyPr/>
          <a:lstStyle/>
          <a:p>
            <a:r>
              <a:rPr lang="en-ZA" dirty="0"/>
              <a:t>04</a:t>
            </a:r>
            <a:r>
              <a:rPr lang="en-ZA" sz="2700" b="0" dirty="0">
                <a:solidFill>
                  <a:schemeClr val="tx2"/>
                </a:solidFill>
                <a:latin typeface="Calibri" panose="020F0502020204030204" pitchFamily="34" charset="0"/>
              </a:rPr>
              <a:t>. TMS Guides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A212785-18EF-2831-B1D9-0C21D52360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1896" y="4159481"/>
            <a:ext cx="2249977" cy="652411"/>
          </a:xfrm>
        </p:spPr>
        <p:txBody>
          <a:bodyPr/>
          <a:lstStyle/>
          <a:p>
            <a:pPr algn="just"/>
            <a:r>
              <a:rPr lang="en-ZA" sz="1200" dirty="0">
                <a:solidFill>
                  <a:srgbClr val="175196"/>
                </a:solidFill>
              </a:rPr>
              <a:t>TMS4H_ONLINE </a:t>
            </a:r>
            <a:r>
              <a:rPr lang="en-ZA" sz="1200" dirty="0">
                <a:solidFill>
                  <a:srgbClr val="1751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</a:t>
            </a:r>
            <a:r>
              <a:rPr lang="en-ZA" sz="1200" dirty="0">
                <a:solidFill>
                  <a:srgbClr val="175196"/>
                </a:solidFill>
              </a:rPr>
              <a:t> OUT (OCO)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D7CE8BF-55F1-ED45-321A-3B2E37A04122}"/>
              </a:ext>
            </a:extLst>
          </p:cNvPr>
          <p:cNvSpPr txBox="1">
            <a:spLocks/>
          </p:cNvSpPr>
          <p:nvPr/>
        </p:nvSpPr>
        <p:spPr>
          <a:xfrm>
            <a:off x="2517279" y="2470080"/>
            <a:ext cx="1319208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b="1" dirty="0"/>
              <a:t>TMS MANUAL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2DA38F6-F638-8975-FF15-E23133B145CA}"/>
              </a:ext>
            </a:extLst>
          </p:cNvPr>
          <p:cNvSpPr txBox="1">
            <a:spLocks/>
          </p:cNvSpPr>
          <p:nvPr/>
        </p:nvSpPr>
        <p:spPr>
          <a:xfrm>
            <a:off x="8118369" y="2470080"/>
            <a:ext cx="2116377" cy="47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b="1" dirty="0"/>
              <a:t>INTERACTIVE GUIDE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F68DE21-B3C5-E4E1-26DF-803D85CE9FB2}"/>
              </a:ext>
            </a:extLst>
          </p:cNvPr>
          <p:cNvSpPr txBox="1">
            <a:spLocks/>
          </p:cNvSpPr>
          <p:nvPr/>
        </p:nvSpPr>
        <p:spPr>
          <a:xfrm>
            <a:off x="361950" y="1060388"/>
            <a:ext cx="11167823" cy="652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/>
              <a:t>Below you will find all the information about the process to follow in our systems when a guest wants to check out online, as well as the different cases that can happen. 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97D2E03-E74E-CE61-A0F9-E898F39A56A1}"/>
              </a:ext>
            </a:extLst>
          </p:cNvPr>
          <p:cNvSpPr txBox="1">
            <a:spLocks/>
          </p:cNvSpPr>
          <p:nvPr/>
        </p:nvSpPr>
        <p:spPr>
          <a:xfrm>
            <a:off x="7892725" y="4155350"/>
            <a:ext cx="2895210" cy="308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>
                <a:solidFill>
                  <a:srgbClr val="175196"/>
                </a:solidFill>
              </a:rPr>
              <a:t>TMS4H_</a:t>
            </a:r>
            <a:r>
              <a:rPr lang="en-ZA" sz="1200" dirty="0">
                <a:solidFill>
                  <a:srgbClr val="17519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ACTIVATE</a:t>
            </a:r>
            <a:r>
              <a:rPr lang="en-ZA" sz="1200" dirty="0">
                <a:solidFill>
                  <a:srgbClr val="175196"/>
                </a:solidFill>
              </a:rPr>
              <a:t> ONLINE CHECK OUT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0B01F7-CB4E-B38E-EE48-8899107F6682}"/>
              </a:ext>
            </a:extLst>
          </p:cNvPr>
          <p:cNvSpPr txBox="1">
            <a:spLocks/>
          </p:cNvSpPr>
          <p:nvPr/>
        </p:nvSpPr>
        <p:spPr>
          <a:xfrm>
            <a:off x="7892725" y="4636982"/>
            <a:ext cx="2249977" cy="3085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>
                <a:solidFill>
                  <a:srgbClr val="175196"/>
                </a:solidFill>
              </a:rPr>
              <a:t>TMS4H_</a:t>
            </a:r>
            <a:r>
              <a:rPr lang="en-ZA" sz="1200" dirty="0">
                <a:solidFill>
                  <a:srgbClr val="17519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ZA" sz="1200" dirty="0">
                <a:solidFill>
                  <a:srgbClr val="175196"/>
                </a:solidFill>
              </a:rPr>
              <a:t> CHECK OUT STATUS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BA19D40-88B5-0C92-8336-579655E7B791}"/>
              </a:ext>
            </a:extLst>
          </p:cNvPr>
          <p:cNvSpPr txBox="1">
            <a:spLocks/>
          </p:cNvSpPr>
          <p:nvPr/>
        </p:nvSpPr>
        <p:spPr>
          <a:xfrm>
            <a:off x="7892725" y="5118615"/>
            <a:ext cx="2895210" cy="5586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>
                <a:solidFill>
                  <a:srgbClr val="175196"/>
                </a:solidFill>
              </a:rPr>
              <a:t>TMS4H_</a:t>
            </a:r>
            <a:r>
              <a:rPr lang="en-ZA" sz="1200" dirty="0">
                <a:solidFill>
                  <a:srgbClr val="17519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CANCEL</a:t>
            </a:r>
            <a:r>
              <a:rPr lang="en-ZA" sz="1200" dirty="0">
                <a:solidFill>
                  <a:srgbClr val="175196"/>
                </a:solidFill>
              </a:rPr>
              <a:t> ONLINE CHECL OUT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4535860-5C3A-E9AF-93E9-DE7CDAE1AFC5}"/>
              </a:ext>
            </a:extLst>
          </p:cNvPr>
          <p:cNvSpPr txBox="1">
            <a:spLocks/>
          </p:cNvSpPr>
          <p:nvPr/>
        </p:nvSpPr>
        <p:spPr>
          <a:xfrm>
            <a:off x="834314" y="3237814"/>
            <a:ext cx="4685137" cy="652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/>
              <a:t>TMS manual offers detail information to understand how the TMS works for this service. It also includes FAQ, best practices, reports and issues.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54D7052-BA1A-E560-E927-4BEDCCBAA178}"/>
              </a:ext>
            </a:extLst>
          </p:cNvPr>
          <p:cNvSpPr txBox="1">
            <a:spLocks/>
          </p:cNvSpPr>
          <p:nvPr/>
        </p:nvSpPr>
        <p:spPr>
          <a:xfrm>
            <a:off x="7332158" y="2870631"/>
            <a:ext cx="4685137" cy="652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i="1" dirty="0"/>
              <a:t>*Please, log in TMS4H before you open the guides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1656C8B-2DE0-78E3-7852-F5C2ACC0583E}"/>
              </a:ext>
            </a:extLst>
          </p:cNvPr>
          <p:cNvSpPr txBox="1">
            <a:spLocks/>
          </p:cNvSpPr>
          <p:nvPr/>
        </p:nvSpPr>
        <p:spPr>
          <a:xfrm>
            <a:off x="6672551" y="3233683"/>
            <a:ext cx="4685137" cy="558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lang="en-US"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71463" indent="-2714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3400" indent="-261938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90000"/>
              <a:buFont typeface="Calibri Light" panose="020F0302020204030204" pitchFamily="34" charset="0"/>
              <a:buChar char="-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6450" indent="-273050" algn="l" defTabSz="987425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lang="en-US" sz="16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68400" indent="-1968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lang="en-ZA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27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1099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671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402431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ZA" sz="1200" dirty="0"/>
              <a:t>The interactive guide are a simulation of how the TMS should be managed based on these 3 cases: </a:t>
            </a:r>
          </a:p>
        </p:txBody>
      </p:sp>
    </p:spTree>
    <p:extLst>
      <p:ext uri="{BB962C8B-B14F-4D97-AF65-F5344CB8AC3E}">
        <p14:creationId xmlns:p14="http://schemas.microsoft.com/office/powerpoint/2010/main" val="174374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pic>
        <p:nvPicPr>
          <p:cNvPr id="16" name="Picture 5" descr="Resultado de imagen de IPHONE PNG">
            <a:extLst>
              <a:ext uri="{FF2B5EF4-FFF2-40B4-BE49-F238E27FC236}">
                <a16:creationId xmlns:a16="http://schemas.microsoft.com/office/drawing/2014/main" id="{BDE53945-CFF4-CC6D-246D-1624D347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11423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21A993-1026-49CA-EF14-5461F68DAF03}"/>
              </a:ext>
            </a:extLst>
          </p:cNvPr>
          <p:cNvSpPr/>
          <p:nvPr/>
        </p:nvSpPr>
        <p:spPr>
          <a:xfrm>
            <a:off x="4964373" y="1274479"/>
            <a:ext cx="2224585" cy="42635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72000" tIns="0" rIns="0" bIns="0">
            <a:noAutofit/>
          </a:bodyPr>
          <a:lstStyle/>
          <a:p>
            <a:pPr algn="ctr"/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Hello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!</a:t>
            </a:r>
          </a:p>
          <a:p>
            <a:pPr algn="ctr"/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You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are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about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to complete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an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Online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Check-out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from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a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guest´s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perspective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  <a:p>
            <a:pPr algn="ctr"/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Please</a:t>
            </a: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Put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this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presentation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in </a:t>
            </a:r>
            <a:r>
              <a:rPr lang="es-ES" sz="1200" b="1" dirty="0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full-</a:t>
            </a:r>
            <a:r>
              <a:rPr lang="es-ES" sz="1200" b="1" dirty="0" err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screen</a:t>
            </a:r>
            <a:r>
              <a:rPr lang="es-ES" sz="1200" b="1" dirty="0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view</a:t>
            </a:r>
            <a:endParaRPr lang="es-ES" sz="1200" dirty="0">
              <a:solidFill>
                <a:srgbClr val="FF6600"/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Follow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user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by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b="1" dirty="0" err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clickling</a:t>
            </a:r>
            <a:r>
              <a:rPr lang="es-ES" sz="1200" b="1" dirty="0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b="1" dirty="0" err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on</a:t>
            </a:r>
            <a:r>
              <a:rPr lang="es-ES" sz="1200" b="1" dirty="0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b="1" dirty="0" err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 b="1" dirty="0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 pointer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18" name="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774CA935-5843-07D1-59A6-099648EB88C3}"/>
              </a:ext>
            </a:extLst>
          </p:cNvPr>
          <p:cNvSpPr/>
          <p:nvPr/>
        </p:nvSpPr>
        <p:spPr>
          <a:xfrm>
            <a:off x="5252596" y="5045666"/>
            <a:ext cx="1686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Let´s</a:t>
            </a:r>
            <a:r>
              <a:rPr lang="es-ES" sz="1400" u="sng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400" u="sng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get</a:t>
            </a:r>
            <a:r>
              <a:rPr lang="es-ES" sz="1400" u="sng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400" u="sng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started</a:t>
            </a:r>
            <a:endParaRPr lang="es-ES" sz="1400" u="sng" dirty="0">
              <a:solidFill>
                <a:srgbClr val="00B050"/>
              </a:solidFill>
            </a:endParaRPr>
          </a:p>
        </p:txBody>
      </p:sp>
      <p:pic>
        <p:nvPicPr>
          <p:cNvPr id="19" name="Picture 4" descr="Resultado de imagen de icono mano">
            <a:hlinkClick r:id="rId4" action="ppaction://hlinksldjump"/>
            <a:extLst>
              <a:ext uri="{FF2B5EF4-FFF2-40B4-BE49-F238E27FC236}">
                <a16:creationId xmlns:a16="http://schemas.microsoft.com/office/drawing/2014/main" id="{B75F47D5-CBC0-FBE3-6DD2-3355BFA2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6839749" y="4790187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20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3CC20-73DB-F1FC-44C8-4AC8C1A6EAF6}"/>
              </a:ext>
            </a:extLst>
          </p:cNvPr>
          <p:cNvSpPr/>
          <p:nvPr/>
        </p:nvSpPr>
        <p:spPr>
          <a:xfrm>
            <a:off x="563549" y="2038312"/>
            <a:ext cx="347983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activated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Front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automatically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email at 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18:00 p.m.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case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email, a </a:t>
            </a:r>
            <a:r>
              <a:rPr lang="es-ES" sz="1200" u="sng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</a:t>
            </a:r>
            <a:r>
              <a:rPr lang="es-ES" sz="1200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email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s-E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7:30 a.m.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Check-out</a:t>
            </a:r>
            <a:r>
              <a:rPr lang="es-ES" sz="12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endParaRPr lang="es-ES" sz="12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E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*(In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7.30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legal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invoices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" sz="1000" i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</a:t>
            </a:r>
            <a:r>
              <a:rPr lang="es-ES" sz="1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endParaRPr lang="es-ES" sz="12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3626F-261B-9222-0A0C-AE7C45F08C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168" y="1754636"/>
            <a:ext cx="2213040" cy="3773751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6B222C60-7B0A-302B-A9FB-48D7BC6853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234" y="3533814"/>
            <a:ext cx="1698125" cy="759410"/>
          </a:xfrm>
          <a:prstGeom prst="rect">
            <a:avLst/>
          </a:prstGeom>
        </p:spPr>
      </p:pic>
      <p:pic>
        <p:nvPicPr>
          <p:cNvPr id="14" name="Picture 2" descr="image016">
            <a:extLst>
              <a:ext uri="{FF2B5EF4-FFF2-40B4-BE49-F238E27FC236}">
                <a16:creationId xmlns:a16="http://schemas.microsoft.com/office/drawing/2014/main" id="{79277A98-17B4-EBD4-5387-5840C8D51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5767" y="1315962"/>
            <a:ext cx="2247441" cy="3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Resultado de imagen de IPHONE PNG">
            <a:extLst>
              <a:ext uri="{FF2B5EF4-FFF2-40B4-BE49-F238E27FC236}">
                <a16:creationId xmlns:a16="http://schemas.microsoft.com/office/drawing/2014/main" id="{F15B6739-EA66-CAD3-9773-D7CF13E2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de icono mano">
            <a:hlinkClick r:id="rId7" action="ppaction://hlinksldjump"/>
            <a:extLst>
              <a:ext uri="{FF2B5EF4-FFF2-40B4-BE49-F238E27FC236}">
                <a16:creationId xmlns:a16="http://schemas.microsoft.com/office/drawing/2014/main" id="{DC6657F4-FABE-5D16-38AF-AC606BE0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5797" flipH="1">
            <a:off x="4807133" y="3827272"/>
            <a:ext cx="701749" cy="7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eft Arrow 5">
            <a:hlinkClick r:id="rId9" action="ppaction://hlinksldjump"/>
            <a:extLst>
              <a:ext uri="{FF2B5EF4-FFF2-40B4-BE49-F238E27FC236}">
                <a16:creationId xmlns:a16="http://schemas.microsoft.com/office/drawing/2014/main" id="{EA46EF04-CCC6-15FB-8C6C-DD334A067C2A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41064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A8D4-4595-4415-AB4F-A98A2E0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7" y="279046"/>
            <a:ext cx="7675962" cy="722699"/>
          </a:xfrm>
        </p:spPr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05. User Guide</a:t>
            </a:r>
            <a:endParaRPr lang="es-ES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67CE02-1414-4033-6B23-6F402663F358}"/>
              </a:ext>
            </a:extLst>
          </p:cNvPr>
          <p:cNvSpPr/>
          <p:nvPr/>
        </p:nvSpPr>
        <p:spPr>
          <a:xfrm>
            <a:off x="861453" y="3235521"/>
            <a:ext cx="3132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guest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 data &amp; 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es-ES" sz="1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a5bc6e2d-bec2-459e-9236-f5ebad7e8e64@eurprd06">
            <a:extLst>
              <a:ext uri="{FF2B5EF4-FFF2-40B4-BE49-F238E27FC236}">
                <a16:creationId xmlns:a16="http://schemas.microsoft.com/office/drawing/2014/main" id="{2E3732CD-1674-C9E1-8428-A3978706E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2021" y="1306503"/>
            <a:ext cx="2232375" cy="53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DE6066-3EC6-9C7F-60CA-75007411CD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6" b="100000" l="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241" y="2279861"/>
            <a:ext cx="751503" cy="2034558"/>
          </a:xfrm>
          <a:prstGeom prst="rect">
            <a:avLst/>
          </a:prstGeom>
        </p:spPr>
      </p:pic>
      <p:pic>
        <p:nvPicPr>
          <p:cNvPr id="5" name="Picture 4" descr="Resultado de imagen de icono mano">
            <a:hlinkClick r:id="rId6" action="ppaction://hlinksldjump"/>
            <a:extLst>
              <a:ext uri="{FF2B5EF4-FFF2-40B4-BE49-F238E27FC236}">
                <a16:creationId xmlns:a16="http://schemas.microsoft.com/office/drawing/2014/main" id="{AEAADACA-6E76-242E-5795-AD107217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44203">
            <a:off x="7971376" y="3735113"/>
            <a:ext cx="818736" cy="8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5bc6e2d-bec2-459e-9236-f5ebad7e8e64@eurprd06">
            <a:extLst>
              <a:ext uri="{FF2B5EF4-FFF2-40B4-BE49-F238E27FC236}">
                <a16:creationId xmlns:a16="http://schemas.microsoft.com/office/drawing/2014/main" id="{CD13CB89-CCCE-D408-71C6-DD60FBF7F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1737" y="1813324"/>
            <a:ext cx="2232375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6d51d91-4e24-4862-8458-dde6c377b6da@eurprd06">
            <a:extLst>
              <a:ext uri="{FF2B5EF4-FFF2-40B4-BE49-F238E27FC236}">
                <a16:creationId xmlns:a16="http://schemas.microsoft.com/office/drawing/2014/main" id="{C90D9D70-49B1-EA5F-2DC0-B5CE58821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9059" y="4169036"/>
            <a:ext cx="2232375" cy="8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72459546-53fe-4545-9d3d-142a8c2dd7a0@eurprd06">
            <a:extLst>
              <a:ext uri="{FF2B5EF4-FFF2-40B4-BE49-F238E27FC236}">
                <a16:creationId xmlns:a16="http://schemas.microsoft.com/office/drawing/2014/main" id="{FABB8BFB-A872-AE55-1832-8EC0D0717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1736" y="5029780"/>
            <a:ext cx="2239697" cy="39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Resultado de imagen de IPHONE PNG">
            <a:extLst>
              <a:ext uri="{FF2B5EF4-FFF2-40B4-BE49-F238E27FC236}">
                <a16:creationId xmlns:a16="http://schemas.microsoft.com/office/drawing/2014/main" id="{7C875F47-EF9E-CE91-F715-E679D0E0D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74911" y="644750"/>
            <a:ext cx="2569154" cy="55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8AD8AE-D418-DF1D-7262-54E49DEFCB7A}"/>
              </a:ext>
            </a:extLst>
          </p:cNvPr>
          <p:cNvCxnSpPr>
            <a:cxnSpLocks/>
            <a:endCxn id="26" idx="4"/>
          </p:cNvCxnSpPr>
          <p:nvPr/>
        </p:nvCxnSpPr>
        <p:spPr>
          <a:xfrm>
            <a:off x="11571618" y="1228469"/>
            <a:ext cx="13117" cy="4087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9219E12A-D56B-81E8-B9DF-8DBDB5528979}"/>
              </a:ext>
            </a:extLst>
          </p:cNvPr>
          <p:cNvSpPr/>
          <p:nvPr/>
        </p:nvSpPr>
        <p:spPr>
          <a:xfrm>
            <a:off x="11479567" y="1007023"/>
            <a:ext cx="216000" cy="216000"/>
          </a:xfrm>
          <a:prstGeom prst="ellipse">
            <a:avLst/>
          </a:prstGeom>
          <a:solidFill>
            <a:srgbClr val="175196"/>
          </a:solidFill>
          <a:ln w="19050">
            <a:solidFill>
              <a:srgbClr val="17519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B2E23F-6269-02AB-BB50-D60988E94948}"/>
              </a:ext>
            </a:extLst>
          </p:cNvPr>
          <p:cNvSpPr/>
          <p:nvPr/>
        </p:nvSpPr>
        <p:spPr>
          <a:xfrm>
            <a:off x="11479567" y="271136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4C7E36-8C12-2329-1318-5F1E259BE378}"/>
              </a:ext>
            </a:extLst>
          </p:cNvPr>
          <p:cNvSpPr/>
          <p:nvPr/>
        </p:nvSpPr>
        <p:spPr>
          <a:xfrm>
            <a:off x="11480358" y="356029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1A977D-1A0B-1B0A-AF3B-D87702B7C272}"/>
              </a:ext>
            </a:extLst>
          </p:cNvPr>
          <p:cNvSpPr/>
          <p:nvPr/>
        </p:nvSpPr>
        <p:spPr>
          <a:xfrm>
            <a:off x="11476735" y="432294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BCEC24-02EC-0001-159B-F9D2E4F060DC}"/>
              </a:ext>
            </a:extLst>
          </p:cNvPr>
          <p:cNvSpPr/>
          <p:nvPr/>
        </p:nvSpPr>
        <p:spPr>
          <a:xfrm>
            <a:off x="11476735" y="510005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6029BE-D3B7-15D1-2250-D59FEB9BBAD3}"/>
              </a:ext>
            </a:extLst>
          </p:cNvPr>
          <p:cNvSpPr/>
          <p:nvPr/>
        </p:nvSpPr>
        <p:spPr>
          <a:xfrm>
            <a:off x="10499435" y="1001745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900" dirty="0" err="1">
                <a:solidFill>
                  <a:srgbClr val="1751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s-ES" sz="900" dirty="0">
              <a:solidFill>
                <a:srgbClr val="1751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13D7A9-D718-FB2D-4056-8BBA2EA01B90}"/>
              </a:ext>
            </a:extLst>
          </p:cNvPr>
          <p:cNvSpPr/>
          <p:nvPr/>
        </p:nvSpPr>
        <p:spPr>
          <a:xfrm>
            <a:off x="10499435" y="1847599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Invoice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AF9837-9B47-DB6F-7C81-A45113DCE014}"/>
              </a:ext>
            </a:extLst>
          </p:cNvPr>
          <p:cNvSpPr/>
          <p:nvPr/>
        </p:nvSpPr>
        <p:spPr>
          <a:xfrm>
            <a:off x="10323201" y="2633434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Departure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C26426-4E72-AA4C-348F-A2759559EC8D}"/>
              </a:ext>
            </a:extLst>
          </p:cNvPr>
          <p:cNvSpPr/>
          <p:nvPr/>
        </p:nvSpPr>
        <p:spPr>
          <a:xfrm>
            <a:off x="10490947" y="3532584"/>
            <a:ext cx="9944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DB182-0EBA-D1A5-B63A-3762C93D5DD8}"/>
              </a:ext>
            </a:extLst>
          </p:cNvPr>
          <p:cNvSpPr/>
          <p:nvPr/>
        </p:nvSpPr>
        <p:spPr>
          <a:xfrm>
            <a:off x="10489454" y="4231037"/>
            <a:ext cx="9944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9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Condicions</a:t>
            </a:r>
            <a:endParaRPr lang="es-ES" sz="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91A346-CD81-2935-0BBD-256ED0FF26B7}"/>
              </a:ext>
            </a:extLst>
          </p:cNvPr>
          <p:cNvSpPr/>
          <p:nvPr/>
        </p:nvSpPr>
        <p:spPr>
          <a:xfrm>
            <a:off x="10323200" y="5067990"/>
            <a:ext cx="1162751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COMPLETED!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406F5F-30A1-9642-D91F-FF2CDB1F5C76}"/>
              </a:ext>
            </a:extLst>
          </p:cNvPr>
          <p:cNvSpPr/>
          <p:nvPr/>
        </p:nvSpPr>
        <p:spPr>
          <a:xfrm>
            <a:off x="11479567" y="186498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Left Arrow 5">
            <a:hlinkClick r:id="rId12" action="ppaction://hlinksldjump"/>
            <a:extLst>
              <a:ext uri="{FF2B5EF4-FFF2-40B4-BE49-F238E27FC236}">
                <a16:creationId xmlns:a16="http://schemas.microsoft.com/office/drawing/2014/main" id="{A3AD2100-266B-1A30-7A29-90FC71AAD6A5}"/>
              </a:ext>
            </a:extLst>
          </p:cNvPr>
          <p:cNvSpPr/>
          <p:nvPr/>
        </p:nvSpPr>
        <p:spPr>
          <a:xfrm>
            <a:off x="170122" y="1036990"/>
            <a:ext cx="946298" cy="569111"/>
          </a:xfrm>
          <a:prstGeom prst="leftArrow">
            <a:avLst>
              <a:gd name="adj1" fmla="val 64946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Gotham Book" pitchFamily="50" charset="0"/>
                <a:cs typeface="Gotham Book" pitchFamily="50" charset="0"/>
                <a:hlinkClick r:id="rId13" action="ppaction://hlinksldjump"/>
              </a:rPr>
              <a:t>Back</a:t>
            </a:r>
            <a:endParaRPr lang="es-ES" sz="1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27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SLIDEFORMATR" val="RXPStandard Screen"/>
  <p:tag name="VARDIVISION" val="RXPDivCorp"/>
  <p:tag name="VARPALETTE" val="RXPpalette_standard_value"/>
  <p:tag name="VARBACKGROUND" val="RXPbackground_dark_value"/>
  <p:tag name="VARPPTPAPER" val="RXPRXP"/>
  <p:tag name="VARPPTGRIDMODE" val="RXPRocheGrid"/>
  <p:tag name="VARPPTTYPE" val="RXPpotRXPP"/>
  <p:tag name="VARPOTVERSION" val="RXP8.8"/>
  <p:tag name="VARPPTLANGSEL" val="RXPEnglish"/>
  <p:tag name="VARPPTCOMPATIBLE4" val="RXPFALSE"/>
  <p:tag name="VARPPTCOMPATIBLE7" val="RXPFALSE"/>
  <p:tag name="VARPPTCOMPATIBLERD03" val="RXPTRUE"/>
  <p:tag name="VARCOLOR" val="RXPcolor_white_colored"/>
  <p:tag name="VAREMBEDFONTSENABLED" val="RXPFALSE"/>
  <p:tag name="VARFOOTERAPPLYTOALLPRESSED" val="RXPFALSE"/>
  <p:tag name="VARTITLE" val="RXP"/>
  <p:tag name="VARPPTSLIDEFORMAT" val="RXPWide Screen (16:9)"/>
  <p:tag name="VARPPTLANG" val="RXPEnglish"/>
  <p:tag name="VARGRIDMODE" val="RXPgrid_none_value"/>
  <p:tag name="VARTOC" val="RXPTitle 1Title 2Title 3Title 4"/>
  <p:tag name="VARUNIT" val="RXPRoche"/>
  <p:tag name="VARPPTSETUPPERFORMED" val="RXPTRUE"/>
  <p:tag name="VARSAVEMESSAGETIMESTAMP" val="RXP01.09.2015"/>
</p:tagLst>
</file>

<file path=ppt/theme/theme1.xml><?xml version="1.0" encoding="utf-8"?>
<a:theme xmlns:a="http://schemas.openxmlformats.org/drawingml/2006/main" name="Cover and Divider slides">
  <a:themeElements>
    <a:clrScheme name="Minor Hotels">
      <a:dk1>
        <a:srgbClr val="5C6670"/>
      </a:dk1>
      <a:lt1>
        <a:sysClr val="window" lastClr="FFFFFF"/>
      </a:lt1>
      <a:dk2>
        <a:srgbClr val="175196"/>
      </a:dk2>
      <a:lt2>
        <a:srgbClr val="FFFFFF"/>
      </a:lt2>
      <a:accent1>
        <a:srgbClr val="5C6670"/>
      </a:accent1>
      <a:accent2>
        <a:srgbClr val="22345F"/>
      </a:accent2>
      <a:accent3>
        <a:srgbClr val="175196"/>
      </a:accent3>
      <a:accent4>
        <a:srgbClr val="BDCCD4"/>
      </a:accent4>
      <a:accent5>
        <a:srgbClr val="8EA4D6"/>
      </a:accent5>
      <a:accent6>
        <a:srgbClr val="9AA3AC"/>
      </a:accent6>
      <a:hlink>
        <a:srgbClr val="5C6670"/>
      </a:hlink>
      <a:folHlink>
        <a:srgbClr val="1751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bg1">
              <a:lumMod val="75000"/>
            </a:schemeClr>
          </a:solidFill>
        </a:ln>
      </a:spPr>
      <a:bodyPr vert="horz" wrap="square" lIns="91440" tIns="90000" rIns="91440" bIns="90000" numCol="1" rtlCol="0" anchor="ctr" anchorCtr="0" compatLnSpc="1">
        <a:prstTxWarp prst="textNoShape">
          <a:avLst/>
        </a:prstTxWarp>
        <a:noAutofit/>
      </a:bodyPr>
      <a:lstStyle>
        <a:defPPr algn="ctr">
          <a:spcBef>
            <a:spcPts val="0"/>
          </a:spcBef>
          <a:defRPr sz="1400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mago" pitchFamily="2" charset="0"/>
          </a:defRPr>
        </a:defPPr>
      </a:lstStyle>
      <a:style>
        <a:lnRef idx="1">
          <a:schemeClr val="tx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latin typeface="+mn-lt"/>
          </a:defRPr>
        </a:defPPr>
      </a:lstStyle>
    </a:txDef>
  </a:objectDefaults>
  <a:extraClrSchemeLst>
    <a:extraClrScheme>
      <a:clrScheme name="Roche 1">
        <a:dk1>
          <a:srgbClr val="FF7F00"/>
        </a:dk1>
        <a:lt1>
          <a:srgbClr val="FFFFFF"/>
        </a:lt1>
        <a:dk2>
          <a:srgbClr val="0028A0"/>
        </a:dk2>
        <a:lt2>
          <a:srgbClr val="969696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he 2">
        <a:dk1>
          <a:srgbClr val="000000"/>
        </a:dk1>
        <a:lt1>
          <a:srgbClr val="FFFFFF"/>
        </a:lt1>
        <a:dk2>
          <a:srgbClr val="969696"/>
        </a:dk2>
        <a:lt2>
          <a:srgbClr val="FF7F00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he 3">
        <a:dk1>
          <a:srgbClr val="000000"/>
        </a:dk1>
        <a:lt1>
          <a:srgbClr val="FFFFFF"/>
        </a:lt1>
        <a:dk2>
          <a:srgbClr val="959595"/>
        </a:dk2>
        <a:lt2>
          <a:srgbClr val="676767"/>
        </a:lt2>
        <a:accent1>
          <a:srgbClr val="B2B2B2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454545"/>
        </a:accent6>
        <a:hlink>
          <a:srgbClr val="EAEAEA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006341"/>
    </a:custClr>
    <a:custClr>
      <a:srgbClr val="CEDC00"/>
    </a:custClr>
    <a:custClr>
      <a:srgbClr val="78BE20"/>
    </a:custClr>
    <a:custClr>
      <a:srgbClr val="009639"/>
    </a:custClr>
    <a:custClr>
      <a:srgbClr val="004D37"/>
    </a:custClr>
    <a:custClr>
      <a:srgbClr val="000000"/>
    </a:custClr>
    <a:custClr>
      <a:srgbClr val="00B18E"/>
    </a:custClr>
    <a:custClr>
      <a:srgbClr val="F2A900"/>
    </a:custClr>
    <a:custClr>
      <a:srgbClr val="D22630"/>
    </a:custClr>
    <a:custClr>
      <a:srgbClr val="00B2A9"/>
    </a:custClr>
    <a:custClr>
      <a:srgbClr val="247957"/>
    </a:custClr>
    <a:custClr>
      <a:srgbClr val="D4E160"/>
    </a:custClr>
    <a:custClr>
      <a:srgbClr val="84C665"/>
    </a:custClr>
    <a:custClr>
      <a:srgbClr val="3BB769"/>
    </a:custClr>
    <a:custClr>
      <a:srgbClr val="256552"/>
    </a:custClr>
    <a:custClr>
      <a:srgbClr val="58595B"/>
    </a:custClr>
    <a:custClr>
      <a:srgbClr val="46BDA1"/>
    </a:custClr>
    <a:custClr>
      <a:srgbClr val="FDC14D"/>
    </a:custClr>
    <a:custClr>
      <a:srgbClr val="EB5F48"/>
    </a:custClr>
    <a:custClr>
      <a:srgbClr val="47C1BD"/>
    </a:custClr>
    <a:custClr>
      <a:srgbClr val="729F87"/>
    </a:custClr>
    <a:custClr>
      <a:srgbClr val="E2EA9C"/>
    </a:custClr>
    <a:custClr>
      <a:srgbClr val="B2D99B"/>
    </a:custClr>
    <a:custClr>
      <a:srgbClr val="8DCD9C"/>
    </a:custClr>
    <a:custClr>
      <a:srgbClr val="6D9284"/>
    </a:custClr>
    <a:custClr>
      <a:srgbClr val="939598"/>
    </a:custClr>
    <a:custClr>
      <a:srgbClr val="93D2C1"/>
    </a:custClr>
    <a:custClr>
      <a:srgbClr val="FFD78F"/>
    </a:custClr>
    <a:custClr>
      <a:srgbClr val="F3987D"/>
    </a:custClr>
    <a:custClr>
      <a:srgbClr val="93D4D3"/>
    </a:custClr>
    <a:custClr>
      <a:srgbClr val="BED0C5"/>
    </a:custClr>
    <a:custClr>
      <a:srgbClr val="F2F5D5"/>
    </a:custClr>
    <a:custClr>
      <a:srgbClr val="DEEED4"/>
    </a:custClr>
    <a:custClr>
      <a:srgbClr val="D1D9CB"/>
    </a:custClr>
    <a:custClr>
      <a:srgbClr val="BAC9C3"/>
    </a:custClr>
    <a:custClr>
      <a:srgbClr val="D1D3D4"/>
    </a:custClr>
    <a:custClr>
      <a:srgbClr val="D2EBE3"/>
    </a:custClr>
    <a:custClr>
      <a:srgbClr val="FFEDCE"/>
    </a:custClr>
    <a:custClr>
      <a:srgbClr val="FDD5C4"/>
    </a:custClr>
    <a:custClr>
      <a:srgbClr val="D4EDE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2.xml><?xml version="1.0" encoding="utf-8"?>
<a:theme xmlns:a="http://schemas.openxmlformats.org/drawingml/2006/main" name="Body slides">
  <a:themeElements>
    <a:clrScheme name="Minor Hotels">
      <a:dk1>
        <a:srgbClr val="5C6670"/>
      </a:dk1>
      <a:lt1>
        <a:sysClr val="window" lastClr="FFFFFF"/>
      </a:lt1>
      <a:dk2>
        <a:srgbClr val="175196"/>
      </a:dk2>
      <a:lt2>
        <a:srgbClr val="FFFFFF"/>
      </a:lt2>
      <a:accent1>
        <a:srgbClr val="5C6670"/>
      </a:accent1>
      <a:accent2>
        <a:srgbClr val="22345F"/>
      </a:accent2>
      <a:accent3>
        <a:srgbClr val="175196"/>
      </a:accent3>
      <a:accent4>
        <a:srgbClr val="BDCCD4"/>
      </a:accent4>
      <a:accent5>
        <a:srgbClr val="8EA4D6"/>
      </a:accent5>
      <a:accent6>
        <a:srgbClr val="9AA3AC"/>
      </a:accent6>
      <a:hlink>
        <a:srgbClr val="5C6670"/>
      </a:hlink>
      <a:folHlink>
        <a:srgbClr val="1751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bg1">
              <a:lumMod val="75000"/>
            </a:schemeClr>
          </a:solidFill>
        </a:ln>
      </a:spPr>
      <a:bodyPr vert="horz" wrap="square" lIns="91440" tIns="90000" rIns="91440" bIns="90000" numCol="1" rtlCol="0" anchor="ctr" anchorCtr="0" compatLnSpc="1">
        <a:prstTxWarp prst="textNoShape">
          <a:avLst/>
        </a:prstTxWarp>
        <a:noAutofit/>
      </a:bodyPr>
      <a:lstStyle>
        <a:defPPr algn="ctr">
          <a:spcBef>
            <a:spcPts val="0"/>
          </a:spcBef>
          <a:defRPr sz="1400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mago" pitchFamily="2" charset="0"/>
          </a:defRPr>
        </a:defPPr>
      </a:lstStyle>
      <a:style>
        <a:lnRef idx="1">
          <a:schemeClr val="tx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latin typeface="+mn-lt"/>
          </a:defRPr>
        </a:defPPr>
      </a:lstStyle>
    </a:txDef>
  </a:objectDefaults>
  <a:extraClrSchemeLst>
    <a:extraClrScheme>
      <a:clrScheme name="Roche 1">
        <a:dk1>
          <a:srgbClr val="FF7F00"/>
        </a:dk1>
        <a:lt1>
          <a:srgbClr val="FFFFFF"/>
        </a:lt1>
        <a:dk2>
          <a:srgbClr val="0028A0"/>
        </a:dk2>
        <a:lt2>
          <a:srgbClr val="969696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he 2">
        <a:dk1>
          <a:srgbClr val="000000"/>
        </a:dk1>
        <a:lt1>
          <a:srgbClr val="FFFFFF"/>
        </a:lt1>
        <a:dk2>
          <a:srgbClr val="969696"/>
        </a:dk2>
        <a:lt2>
          <a:srgbClr val="FF7F00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he 3">
        <a:dk1>
          <a:srgbClr val="000000"/>
        </a:dk1>
        <a:lt1>
          <a:srgbClr val="FFFFFF"/>
        </a:lt1>
        <a:dk2>
          <a:srgbClr val="959595"/>
        </a:dk2>
        <a:lt2>
          <a:srgbClr val="676767"/>
        </a:lt2>
        <a:accent1>
          <a:srgbClr val="B2B2B2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454545"/>
        </a:accent6>
        <a:hlink>
          <a:srgbClr val="EAEAEA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006341"/>
    </a:custClr>
    <a:custClr>
      <a:srgbClr val="CEDC00"/>
    </a:custClr>
    <a:custClr>
      <a:srgbClr val="78BE20"/>
    </a:custClr>
    <a:custClr>
      <a:srgbClr val="009639"/>
    </a:custClr>
    <a:custClr>
      <a:srgbClr val="004D37"/>
    </a:custClr>
    <a:custClr>
      <a:srgbClr val="000000"/>
    </a:custClr>
    <a:custClr>
      <a:srgbClr val="00B18E"/>
    </a:custClr>
    <a:custClr>
      <a:srgbClr val="F2A900"/>
    </a:custClr>
    <a:custClr>
      <a:srgbClr val="D22630"/>
    </a:custClr>
    <a:custClr>
      <a:srgbClr val="00B2A9"/>
    </a:custClr>
    <a:custClr>
      <a:srgbClr val="247957"/>
    </a:custClr>
    <a:custClr>
      <a:srgbClr val="D4E160"/>
    </a:custClr>
    <a:custClr>
      <a:srgbClr val="84C665"/>
    </a:custClr>
    <a:custClr>
      <a:srgbClr val="3BB769"/>
    </a:custClr>
    <a:custClr>
      <a:srgbClr val="256552"/>
    </a:custClr>
    <a:custClr>
      <a:srgbClr val="58595B"/>
    </a:custClr>
    <a:custClr>
      <a:srgbClr val="46BDA1"/>
    </a:custClr>
    <a:custClr>
      <a:srgbClr val="FDC14D"/>
    </a:custClr>
    <a:custClr>
      <a:srgbClr val="EB5F48"/>
    </a:custClr>
    <a:custClr>
      <a:srgbClr val="47C1BD"/>
    </a:custClr>
    <a:custClr>
      <a:srgbClr val="729F87"/>
    </a:custClr>
    <a:custClr>
      <a:srgbClr val="E2EA9C"/>
    </a:custClr>
    <a:custClr>
      <a:srgbClr val="B2D99B"/>
    </a:custClr>
    <a:custClr>
      <a:srgbClr val="8DCD9C"/>
    </a:custClr>
    <a:custClr>
      <a:srgbClr val="6D9284"/>
    </a:custClr>
    <a:custClr>
      <a:srgbClr val="939598"/>
    </a:custClr>
    <a:custClr>
      <a:srgbClr val="93D2C1"/>
    </a:custClr>
    <a:custClr>
      <a:srgbClr val="FFD78F"/>
    </a:custClr>
    <a:custClr>
      <a:srgbClr val="F3987D"/>
    </a:custClr>
    <a:custClr>
      <a:srgbClr val="93D4D3"/>
    </a:custClr>
    <a:custClr>
      <a:srgbClr val="BED0C5"/>
    </a:custClr>
    <a:custClr>
      <a:srgbClr val="F2F5D5"/>
    </a:custClr>
    <a:custClr>
      <a:srgbClr val="DEEED4"/>
    </a:custClr>
    <a:custClr>
      <a:srgbClr val="D1D9CB"/>
    </a:custClr>
    <a:custClr>
      <a:srgbClr val="BAC9C3"/>
    </a:custClr>
    <a:custClr>
      <a:srgbClr val="D1D3D4"/>
    </a:custClr>
    <a:custClr>
      <a:srgbClr val="D2EBE3"/>
    </a:custClr>
    <a:custClr>
      <a:srgbClr val="FFEDCE"/>
    </a:custClr>
    <a:custClr>
      <a:srgbClr val="FDD5C4"/>
    </a:custClr>
    <a:custClr>
      <a:srgbClr val="D4EDE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30886</TotalTime>
  <Pages>16</Pages>
  <Words>1672</Words>
  <Application>Microsoft Office PowerPoint</Application>
  <PresentationFormat>Widescreen</PresentationFormat>
  <Paragraphs>311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.AppleSystemUIFont</vt:lpstr>
      <vt:lpstr>Arial</vt:lpstr>
      <vt:lpstr>Calibri</vt:lpstr>
      <vt:lpstr>Calibri Light</vt:lpstr>
      <vt:lpstr>Courier New</vt:lpstr>
      <vt:lpstr>Gotham Book</vt:lpstr>
      <vt:lpstr>Gotham Light</vt:lpstr>
      <vt:lpstr>Imago</vt:lpstr>
      <vt:lpstr>Verdana</vt:lpstr>
      <vt:lpstr>Cover and Divider slides</vt:lpstr>
      <vt:lpstr>Body slides</vt:lpstr>
      <vt:lpstr>ONLINE CHECK - OUT Front Desk Guide</vt:lpstr>
      <vt:lpstr>Contents</vt:lpstr>
      <vt:lpstr>01. Online Check-Out</vt:lpstr>
      <vt:lpstr>02. Benefits</vt:lpstr>
      <vt:lpstr>03. Requirements</vt:lpstr>
      <vt:lpstr>04. TMS Guides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05. User Guide</vt:lpstr>
      <vt:lpstr>06. Onsite Communication </vt:lpstr>
      <vt:lpstr>06. Onsite Communication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 Gaming</dc:title>
  <dc:creator>Nedbank</dc:creator>
  <cp:lastModifiedBy>AMALIA FERNANDEZ-BALDOR SALCEDO</cp:lastModifiedBy>
  <cp:revision>695</cp:revision>
  <cp:lastPrinted>1998-09-09T08:32:30Z</cp:lastPrinted>
  <dcterms:created xsi:type="dcterms:W3CDTF">2002-05-06T07:33:01Z</dcterms:created>
  <dcterms:modified xsi:type="dcterms:W3CDTF">2024-01-16T11:52:38Z</dcterms:modified>
</cp:coreProperties>
</file>